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 id="2147483701"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Bebas Neue" panose="020B0606020202050201" pitchFamily="34" charset="0"/>
      <p:regular r:id="rId34"/>
    </p:embeddedFont>
    <p:embeddedFont>
      <p:font typeface="Chakra Petch" panose="020B0604020202020204" charset="-34"/>
      <p:regular r:id="rId35"/>
      <p:bold r:id="rId36"/>
      <p:italic r:id="rId37"/>
      <p:boldItalic r:id="rId38"/>
    </p:embeddedFont>
    <p:embeddedFont>
      <p:font typeface="Orbitron" panose="020B0604020202020204" charset="0"/>
      <p:regular r:id="rId39"/>
      <p:bold r:id="rId40"/>
    </p:embeddedFont>
    <p:embeddedFont>
      <p:font typeface="Orbitron Black" panose="020B0604020202020204" charset="0"/>
      <p:bold r:id="rId41"/>
    </p:embeddedFont>
    <p:embeddedFont>
      <p:font typeface="Orbitron SemiBold"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73" autoAdjust="0"/>
  </p:normalViewPr>
  <p:slideViewPr>
    <p:cSldViewPr snapToGrid="0">
      <p:cViewPr varScale="1">
        <p:scale>
          <a:sx n="57" d="100"/>
          <a:sy n="57" d="100"/>
        </p:scale>
        <p:origin x="1219" y="4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e57acc99e_3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1e57acc99e_3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e57acc99e_3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11e57acc99e_3_5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e57acc99e_3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1e57acc99e_3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e57acc99e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1e57acc99e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e57acc99e_3_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11e57acc99e_3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d902c564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11d902c564b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Lograr una simulación de mecánica de fluidos computacional no es fácil, y aunque existen distintos softwares y aplicaciones que permiten realizar esta simulación son bastante caros incluso una licencia individual de los mismos para acceder a un buen sistema.</a:t>
            </a:r>
            <a:endParaRPr dirty="0"/>
          </a:p>
          <a:p>
            <a:pPr marL="0" lvl="0" indent="0" algn="l" rtl="0">
              <a:lnSpc>
                <a:spcPct val="115000"/>
              </a:lnSpc>
              <a:spcBef>
                <a:spcPts val="1200"/>
              </a:spcBef>
              <a:spcAft>
                <a:spcPts val="0"/>
              </a:spcAft>
              <a:buClr>
                <a:schemeClr val="dk1"/>
              </a:buClr>
              <a:buSzPts val="1100"/>
              <a:buFont typeface="Arial"/>
              <a:buNone/>
            </a:pPr>
            <a:r>
              <a:rPr lang="es-419" dirty="0"/>
              <a:t>Una de las soluciones que encontramos en el mercado a esta problemática podría ser </a:t>
            </a:r>
            <a:r>
              <a:rPr lang="es-419" dirty="0" err="1"/>
              <a:t>OpenFOAM</a:t>
            </a:r>
            <a:r>
              <a:rPr lang="es-419" dirty="0"/>
              <a:t>, una solución gratuita, con licencia Open </a:t>
            </a:r>
            <a:r>
              <a:rPr lang="es-419" dirty="0" err="1"/>
              <a:t>Source</a:t>
            </a:r>
            <a:r>
              <a:rPr lang="es-419" dirty="0"/>
              <a:t>, la cual permite realizar todos los esquemas de volumen finito. En </a:t>
            </a:r>
            <a:r>
              <a:rPr lang="es-419" dirty="0" err="1"/>
              <a:t>OpenFOAM</a:t>
            </a:r>
            <a:r>
              <a:rPr lang="es-419" dirty="0"/>
              <a:t> tienen un análisis de errores completo, aunque tiene cierta curva de aprendizaje para su uso.</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d9994894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11d9994894e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Tal y como evidencia la siguiente gráfica, desarrollada en junio de 2021 por Grand View </a:t>
            </a:r>
            <a:r>
              <a:rPr lang="es-419" dirty="0" err="1"/>
              <a:t>Research</a:t>
            </a:r>
            <a:r>
              <a:rPr lang="es-419" dirty="0"/>
              <a:t>, al menos un tercio del uso del CGI para animación 3D se dedica a la industria del entretenimiento.</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1d9994894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1d9994894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Este mismo estudio muestra, además, un crecimiento lineal por año (en mil millones de dólares) del mercado de la animación. Esto es evidente, la vemos en nuestro día a día, en películas, videojuegos, simuladores, entre otros y, por esta misma razón, se ha vuelto enormemente importante para nuestras vidas.</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1d902c564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11d902c564b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Conseguir un realismo de la animación y los efectos CGI en las películas es muy complicado, además de costoso, debido a todo el detalle que se debe tener en cuenta. Hay mucho a lograr con tal de dar más realismo a una película, cosas tan simples como el cabello o lograr la fluidez de la animación no son tareas fáciles para los productores.</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1d902c564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1d902c564b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En este frente, Disney y Pixar son algunos de los mejores exponentes.</a:t>
            </a:r>
            <a:endParaRPr dirty="0"/>
          </a:p>
          <a:p>
            <a:pPr marL="0" lvl="0" indent="0" algn="just" rtl="0">
              <a:lnSpc>
                <a:spcPct val="115000"/>
              </a:lnSpc>
              <a:spcBef>
                <a:spcPts val="1200"/>
              </a:spcBef>
              <a:spcAft>
                <a:spcPts val="0"/>
              </a:spcAft>
              <a:buClr>
                <a:schemeClr val="dk1"/>
              </a:buClr>
              <a:buSzPts val="1100"/>
              <a:buFont typeface="Arial"/>
              <a:buNone/>
            </a:pPr>
            <a:r>
              <a:rPr lang="es-419" dirty="0"/>
              <a:t>Para mejorar esto Disney creó su Framework: El primero en usar métodos para estimar los parámetros para la dinámica del cabello y ajusta los parámetros al cabello capturado en movimiento, esto lo usan para volver a simular el cabello capturado y también para editar la animación cambiando el movimiento de la cabeza, las propiedades físicas del cabello, como la humedad y las fuerzas externas.</a:t>
            </a:r>
            <a:endParaRPr dirty="0"/>
          </a:p>
          <a:p>
            <a:pPr marL="0" lvl="0" indent="0" algn="just" rtl="0">
              <a:lnSpc>
                <a:spcPct val="115000"/>
              </a:lnSpc>
              <a:spcBef>
                <a:spcPts val="1200"/>
              </a:spcBef>
              <a:spcAft>
                <a:spcPts val="0"/>
              </a:spcAft>
              <a:buClr>
                <a:schemeClr val="dk1"/>
              </a:buClr>
              <a:buSzPts val="1100"/>
              <a:buFont typeface="Arial"/>
              <a:buNone/>
            </a:pPr>
            <a:r>
              <a:rPr lang="es-419" dirty="0"/>
              <a:t>El movimiento es otro ámbito difícil en el mismo por lo cual, en el caso de Pixar, a lo largo de su historia han creado diferentes </a:t>
            </a:r>
            <a:r>
              <a:rPr lang="es-419" dirty="0" err="1"/>
              <a:t>frameworks</a:t>
            </a:r>
            <a:r>
              <a:rPr lang="es-419" dirty="0"/>
              <a:t> y sistemas los cuales mejoran con cada película y les permiten crear distintos controles sobre los personajes y cómo estos pueden reaccionar o moverse según la situación o el personaje que estén animando. Han llegado a tener para un solo personaje más de 1000 controles en general para lograr fluidez en sus movimientos, llegando actualmente algunos incluso a los 7000 controles.</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d902c564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1d902c564b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Crear videojuegos no es una tarea sencilla, toda la programación y diseño que hay detrás de un buen videojuego no se hace en un solo día, además de que el software y los elementos que se usan en su creación muchas veces no son baratos, o aquellos creados por las compañías no fueron sencillos de crear. A pesar de esto, actualmente casi cualquiera puede hacer un videojuego con las herramientas adecuadas.</a:t>
            </a:r>
            <a:endParaRPr dirty="0"/>
          </a:p>
          <a:p>
            <a:pPr marL="0" lvl="0" indent="0" algn="l" rtl="0">
              <a:lnSpc>
                <a:spcPct val="100000"/>
              </a:lnSpc>
              <a:spcBef>
                <a:spcPts val="1200"/>
              </a:spcBef>
              <a:spcAft>
                <a:spcPts val="0"/>
              </a:spcAft>
              <a:buClr>
                <a:srgbClr val="000000"/>
              </a:buClr>
              <a:buSzPts val="1100"/>
              <a:buFont typeface="Arial"/>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e57acc99e_3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1e57acc99e_3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1d902c564b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11d902c564b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Algunos ejemplos claros de motores de videojuegos en el mercado que podemos rescatar pueden ser:</a:t>
            </a:r>
            <a:endParaRPr dirty="0"/>
          </a:p>
          <a:p>
            <a:pPr marL="0" lvl="0" indent="0" algn="just" rtl="0">
              <a:lnSpc>
                <a:spcPct val="115000"/>
              </a:lnSpc>
              <a:spcBef>
                <a:spcPts val="1200"/>
              </a:spcBef>
              <a:spcAft>
                <a:spcPts val="0"/>
              </a:spcAft>
              <a:buClr>
                <a:schemeClr val="dk1"/>
              </a:buClr>
              <a:buSzPts val="1100"/>
              <a:buFont typeface="Arial"/>
              <a:buNone/>
            </a:pPr>
            <a:r>
              <a:rPr lang="es-419" dirty="0"/>
              <a:t>- </a:t>
            </a:r>
            <a:r>
              <a:rPr lang="es-419" dirty="0" err="1"/>
              <a:t>GameMaker</a:t>
            </a:r>
            <a:r>
              <a:rPr lang="es-419" dirty="0"/>
              <a:t> Studio: A diferencia de la mayoría de los otros motores de juegos se ha utilizado ampliamente porque no requiere conocimientos de programación para su uso permitiendo crear juegos mucho más fáciles y rápidos que la codificación con lenguajes nativos, aunque tiene versión gratuita para hacer los mejores juegos es recomendable su versión de pago.</a:t>
            </a:r>
            <a:endParaRPr dirty="0"/>
          </a:p>
          <a:p>
            <a:pPr marL="0" lvl="0" indent="0" algn="l" rtl="0">
              <a:lnSpc>
                <a:spcPct val="115000"/>
              </a:lnSpc>
              <a:spcBef>
                <a:spcPts val="1200"/>
              </a:spcBef>
              <a:spcAft>
                <a:spcPts val="0"/>
              </a:spcAft>
              <a:buClr>
                <a:schemeClr val="dk1"/>
              </a:buClr>
              <a:buSzPts val="1100"/>
              <a:buFont typeface="Arial"/>
              <a:buNone/>
            </a:pPr>
            <a:r>
              <a:rPr lang="es-419" dirty="0"/>
              <a:t>- Unity: Permite crear contenido 3D interactivo con facilidad. Una gran cantidad de desarrolladores independientes utilizan Unity por su excelente funcionalidad, contenido de alta calidad y su capacidad para prácticamente cualquier tipo de juego, teniendo una edición personal gratis y otra profesión con más opciones.</a:t>
            </a:r>
            <a:endParaRPr dirty="0"/>
          </a:p>
          <a:p>
            <a:pPr marL="0" lvl="0" indent="0" algn="l" rtl="0">
              <a:lnSpc>
                <a:spcPct val="115000"/>
              </a:lnSpc>
              <a:spcBef>
                <a:spcPts val="1200"/>
              </a:spcBef>
              <a:spcAft>
                <a:spcPts val="0"/>
              </a:spcAft>
              <a:buClr>
                <a:schemeClr val="dk1"/>
              </a:buClr>
              <a:buSzPts val="1100"/>
              <a:buFont typeface="Arial"/>
              <a:buNone/>
            </a:pPr>
            <a:r>
              <a:rPr lang="es-419" dirty="0"/>
              <a:t>- Godot: Es de uso gratuito y de código abierto a través de la licencia MIT, que permite exportar videojuegos tanto en 2D como 3D a PC, teléfonos móviles, e incluso despliegues web en formato HTML5.</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e57acc99e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1e57acc99e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1e57acc99e_3_9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11e57acc99e_3_9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Tal y como pudimos ver anteriormente, el CGI no es para nada sencillo, ni barato. Si tomamos como ejemplo cotidiano el cine, una película promedio de Marvel cuesta entre 100 y 200 millones de dólares para su producción. Con tales cifras, ninguna persona del común se atrevería a intentar implementar CGI de calidad para una obra independiente.</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d9994894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1d9994894e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SzPts val="1100"/>
              <a:buNone/>
            </a:pPr>
            <a:r>
              <a:rPr lang="es-419" dirty="0"/>
              <a:t>Además de los precios, nos vemos en la necesidad de hacer especial énfasis en la curva de aprendizaje que varias de las soluciones aquí expuestas presentan. Muchas necesitan de varias horas de estudio solo para ser utilizadas, lo cual resulta sumamente frustrante para artistas o cualquier persona que desee incursionar en el mundo del CGI sin conocimientos </a:t>
            </a:r>
            <a:r>
              <a:rPr lang="es-419" dirty="0" err="1"/>
              <a:t>previos.Para</a:t>
            </a:r>
            <a:r>
              <a:rPr lang="es-419" dirty="0"/>
              <a:t> ello, se plantea la creación de una interfaz amigable con el usuario, menús pequeños y con íconos que faciliten su entendimiento, para la creación de imágenes tridimensionales simples que, aunque no se comparen con las de grandes estudios con presupuestos millonarios, brindarían una introducción amigable a este mundo.</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1d9994894e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1d9994894e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dirty="0"/>
              <a:t>La solución planteada por el equipo es una aplicación que permita la creación de imágenes compuestas a través de formas básicas (líneas, cubos, esferas, conos…) sin necesidad de ningún conocimiento matemático o computacional previo, solo se necesita una idea a la que se desee dar vida.</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1d9994894e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11d9994894e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Para ello, se tiene pensado crear un motor gráfico como los vistos en clase, que le permita al usuario, por medio de menús, insertar distintos objetos y ensamblarlos para crear una imagen que, posteriormente, pueda ser descargada.</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1d9994894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11d9994894e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dirty="0"/>
              <a:t>Es sumamente necesario aclarar que, por motivos como el tiempo y el recurso humano disponible para el proyecto, no consideramos que la creación de imágenes como escenarios complejos o imágenes fotorrealistas estén dentro de nuestro alcance. Como equipo, queremos concentrarnos, al menos en lo que respecta a la materia de computación gráfica, en brindar una solución simple para la creación de objetos y personajes geométricamente sencillos.</a:t>
            </a:r>
            <a:endParaRPr dirty="0"/>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1d9994894e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1d9994894e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419" dirty="0"/>
              <a:t>adecuadas.</a:t>
            </a:r>
            <a:endParaRPr dirty="0"/>
          </a:p>
          <a:p>
            <a:pPr marL="0" lvl="0" indent="0" algn="l" rtl="0">
              <a:lnSpc>
                <a:spcPct val="115000"/>
              </a:lnSpc>
              <a:spcBef>
                <a:spcPts val="1200"/>
              </a:spcBef>
              <a:spcAft>
                <a:spcPts val="1200"/>
              </a:spcAft>
              <a:buClr>
                <a:schemeClr val="dk1"/>
              </a:buClr>
              <a:buSzPts val="1100"/>
              <a:buFont typeface="Arial"/>
              <a:buNone/>
            </a:pPr>
            <a:r>
              <a:rPr lang="es-419" dirty="0"/>
              <a:t>Aunque, por motivos de alcance, no se pretende lanzar la aplicación a un ambiente de producción, ni realizar un despliegue web o alojar la aplicación en un servidor, tanto por tiempo como recursos económicos, sí se planea que pueda ejecutarse en un servidor local a través de un navegador. Esto, para facilitar la instalación y accesibilidad del usuario final</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d9994894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1d9994894e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419"/>
              <a:t>Para ello, se tiene pensado utilizar un framework de desarrollo web (como Laravel o Flask), con los cuales el equipo ya está familiarizado, con una arquitectura por capas. Podría considerarse una implementación sin capa de modelo, debido a la irrelevancia de la persistencia de datos para el proyecto planteado. Entre los lenguajes considerados para el backend encontramos PHP y Python, con ayuda de HTML5 con el framework Bootstrap para facilitar la construcción de la interfaz gráfica.</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1e57acc99e_3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11e57acc99e_3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e57acc99e_3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1e57acc99e_3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1d9994894e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11d9994894e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e57acc99e_3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1e57acc99e_3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e57acc99e_3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1e57acc99e_3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999489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1d9994894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1e57acc99e_3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1e57acc99e_3_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e57acc99e_3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1e57acc99e_3_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e57acc99e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11e57acc99e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bit.ly/2TyoMsr" TargetMode="External"/><Relationship Id="rId7" Type="http://schemas.openxmlformats.org/officeDocument/2006/relationships/image" Target="../media/image16.png"/><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817750" y="1158125"/>
            <a:ext cx="4359900" cy="24177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chemeClr val="dk2"/>
              </a:buClr>
              <a:buSzPts val="5200"/>
              <a:buNone/>
              <a:defRPr sz="6000">
                <a:solidFill>
                  <a:schemeClr val="dk2"/>
                </a:solidFill>
                <a:latin typeface="Orbitron Black"/>
                <a:ea typeface="Orbitron Black"/>
                <a:cs typeface="Orbitron Black"/>
                <a:sym typeface="Orbitron Black"/>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55" name="Google Shape;55;p14"/>
          <p:cNvSpPr txBox="1">
            <a:spLocks noGrp="1"/>
          </p:cNvSpPr>
          <p:nvPr>
            <p:ph type="subTitle" idx="1"/>
          </p:nvPr>
        </p:nvSpPr>
        <p:spPr>
          <a:xfrm>
            <a:off x="817750" y="3575875"/>
            <a:ext cx="2821500" cy="50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8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56" name="Google Shape;56;p14"/>
          <p:cNvPicPr preferRelativeResize="0"/>
          <p:nvPr/>
        </p:nvPicPr>
        <p:blipFill rotWithShape="1">
          <a:blip r:embed="rId2">
            <a:alphaModFix/>
          </a:blip>
          <a:srcRect l="44304" t="23436" r="25463" b="45548"/>
          <a:stretch/>
        </p:blipFill>
        <p:spPr>
          <a:xfrm flipH="1">
            <a:off x="168398" y="96375"/>
            <a:ext cx="1839877" cy="1061700"/>
          </a:xfrm>
          <a:prstGeom prst="rect">
            <a:avLst/>
          </a:prstGeom>
          <a:noFill/>
          <a:ln>
            <a:noFill/>
          </a:ln>
        </p:spPr>
      </p:pic>
      <p:pic>
        <p:nvPicPr>
          <p:cNvPr id="57" name="Google Shape;57;p14"/>
          <p:cNvPicPr preferRelativeResize="0"/>
          <p:nvPr/>
        </p:nvPicPr>
        <p:blipFill rotWithShape="1">
          <a:blip r:embed="rId3">
            <a:alphaModFix/>
          </a:blip>
          <a:srcRect t="87013" r="72071"/>
          <a:stretch/>
        </p:blipFill>
        <p:spPr>
          <a:xfrm>
            <a:off x="0" y="3493950"/>
            <a:ext cx="4672200" cy="1649552"/>
          </a:xfrm>
          <a:prstGeom prst="rect">
            <a:avLst/>
          </a:prstGeom>
          <a:noFill/>
          <a:ln>
            <a:noFill/>
          </a:ln>
        </p:spPr>
      </p:pic>
      <p:pic>
        <p:nvPicPr>
          <p:cNvPr id="58" name="Google Shape;58;p14"/>
          <p:cNvPicPr preferRelativeResize="0"/>
          <p:nvPr/>
        </p:nvPicPr>
        <p:blipFill rotWithShape="1">
          <a:blip r:embed="rId4">
            <a:alphaModFix/>
          </a:blip>
          <a:srcRect l="73323" t="63083"/>
          <a:stretch/>
        </p:blipFill>
        <p:spPr>
          <a:xfrm rot="10800000" flipH="1">
            <a:off x="6888724" y="0"/>
            <a:ext cx="2255273" cy="1898801"/>
          </a:xfrm>
          <a:prstGeom prst="rect">
            <a:avLst/>
          </a:prstGeom>
          <a:noFill/>
          <a:ln>
            <a:noFill/>
          </a:ln>
        </p:spPr>
      </p:pic>
      <p:pic>
        <p:nvPicPr>
          <p:cNvPr id="59" name="Google Shape;59;p14"/>
          <p:cNvPicPr preferRelativeResize="0"/>
          <p:nvPr/>
        </p:nvPicPr>
        <p:blipFill rotWithShape="1">
          <a:blip r:embed="rId5">
            <a:alphaModFix/>
          </a:blip>
          <a:srcRect l="59692" b="36036"/>
          <a:stretch/>
        </p:blipFill>
        <p:spPr>
          <a:xfrm rot="5400000">
            <a:off x="5033275" y="556176"/>
            <a:ext cx="4794952" cy="4655249"/>
          </a:xfrm>
          <a:prstGeom prst="rect">
            <a:avLst/>
          </a:prstGeom>
          <a:noFill/>
          <a:ln>
            <a:noFill/>
          </a:ln>
        </p:spPr>
      </p:pic>
      <p:pic>
        <p:nvPicPr>
          <p:cNvPr id="60" name="Google Shape;60;p14"/>
          <p:cNvPicPr preferRelativeResize="0"/>
          <p:nvPr/>
        </p:nvPicPr>
        <p:blipFill rotWithShape="1">
          <a:blip r:embed="rId6">
            <a:alphaModFix/>
          </a:blip>
          <a:srcRect l="62245" t="50748"/>
          <a:stretch/>
        </p:blipFill>
        <p:spPr>
          <a:xfrm rot="219253">
            <a:off x="4706737" y="2084022"/>
            <a:ext cx="4524902" cy="332041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3" name="Google Shape;63;p15"/>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64" name="Google Shape;64;p15"/>
          <p:cNvPicPr preferRelativeResize="0"/>
          <p:nvPr/>
        </p:nvPicPr>
        <p:blipFill rotWithShape="1">
          <a:blip r:embed="rId2">
            <a:alphaModFix/>
          </a:blip>
          <a:srcRect l="74431" t="63258"/>
          <a:stretch/>
        </p:blipFill>
        <p:spPr>
          <a:xfrm flipH="1">
            <a:off x="0" y="3440175"/>
            <a:ext cx="1948401" cy="1703326"/>
          </a:xfrm>
          <a:prstGeom prst="rect">
            <a:avLst/>
          </a:prstGeom>
          <a:noFill/>
          <a:ln>
            <a:noFill/>
          </a:ln>
        </p:spPr>
      </p:pic>
      <p:pic>
        <p:nvPicPr>
          <p:cNvPr id="65" name="Google Shape;65;p15"/>
          <p:cNvPicPr preferRelativeResize="0"/>
          <p:nvPr/>
        </p:nvPicPr>
        <p:blipFill rotWithShape="1">
          <a:blip r:embed="rId3">
            <a:alphaModFix/>
          </a:blip>
          <a:srcRect t="71013" r="75562"/>
          <a:stretch/>
        </p:blipFill>
        <p:spPr>
          <a:xfrm rot="10800000">
            <a:off x="7464399" y="1"/>
            <a:ext cx="1679601" cy="1148824"/>
          </a:xfrm>
          <a:prstGeom prst="rect">
            <a:avLst/>
          </a:prstGeom>
          <a:noFill/>
          <a:ln>
            <a:noFill/>
          </a:ln>
        </p:spPr>
      </p:pic>
      <p:pic>
        <p:nvPicPr>
          <p:cNvPr id="66" name="Google Shape;66;p15"/>
          <p:cNvPicPr preferRelativeResize="0"/>
          <p:nvPr/>
        </p:nvPicPr>
        <p:blipFill rotWithShape="1">
          <a:blip r:embed="rId4">
            <a:alphaModFix/>
          </a:blip>
          <a:srcRect l="78845" t="73568"/>
          <a:stretch/>
        </p:blipFill>
        <p:spPr>
          <a:xfrm>
            <a:off x="7999575" y="4244200"/>
            <a:ext cx="1144428" cy="899301"/>
          </a:xfrm>
          <a:prstGeom prst="rect">
            <a:avLst/>
          </a:prstGeom>
          <a:noFill/>
          <a:ln>
            <a:noFill/>
          </a:ln>
        </p:spPr>
      </p:pic>
      <p:pic>
        <p:nvPicPr>
          <p:cNvPr id="67" name="Google Shape;67;p15"/>
          <p:cNvPicPr preferRelativeResize="0"/>
          <p:nvPr/>
        </p:nvPicPr>
        <p:blipFill rotWithShape="1">
          <a:blip r:embed="rId5">
            <a:alphaModFix/>
          </a:blip>
          <a:srcRect l="48220" t="23786" r="41073" b="52511"/>
          <a:stretch/>
        </p:blipFill>
        <p:spPr>
          <a:xfrm>
            <a:off x="32000" y="432150"/>
            <a:ext cx="631849" cy="7868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0000" y="1742775"/>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16"/>
          <p:cNvSpPr txBox="1">
            <a:spLocks noGrp="1"/>
          </p:cNvSpPr>
          <p:nvPr>
            <p:ph type="title" idx="2"/>
          </p:nvPr>
        </p:nvSpPr>
        <p:spPr>
          <a:xfrm>
            <a:off x="720000" y="1149600"/>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1" name="Google Shape;71;p16"/>
          <p:cNvSpPr txBox="1">
            <a:spLocks noGrp="1"/>
          </p:cNvSpPr>
          <p:nvPr>
            <p:ph type="subTitle" idx="1"/>
          </p:nvPr>
        </p:nvSpPr>
        <p:spPr>
          <a:xfrm>
            <a:off x="720000" y="2270475"/>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6"/>
          <p:cNvSpPr txBox="1">
            <a:spLocks noGrp="1"/>
          </p:cNvSpPr>
          <p:nvPr>
            <p:ph type="title" idx="3"/>
          </p:nvPr>
        </p:nvSpPr>
        <p:spPr>
          <a:xfrm>
            <a:off x="3407063" y="1742775"/>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16"/>
          <p:cNvSpPr txBox="1">
            <a:spLocks noGrp="1"/>
          </p:cNvSpPr>
          <p:nvPr>
            <p:ph type="title" idx="4"/>
          </p:nvPr>
        </p:nvSpPr>
        <p:spPr>
          <a:xfrm>
            <a:off x="3407063" y="1149600"/>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4" name="Google Shape;74;p16"/>
          <p:cNvSpPr txBox="1">
            <a:spLocks noGrp="1"/>
          </p:cNvSpPr>
          <p:nvPr>
            <p:ph type="subTitle" idx="5"/>
          </p:nvPr>
        </p:nvSpPr>
        <p:spPr>
          <a:xfrm>
            <a:off x="3407063" y="2270475"/>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6"/>
          <p:cNvSpPr txBox="1">
            <a:spLocks noGrp="1"/>
          </p:cNvSpPr>
          <p:nvPr>
            <p:ph type="title" idx="6"/>
          </p:nvPr>
        </p:nvSpPr>
        <p:spPr>
          <a:xfrm>
            <a:off x="720000" y="3596000"/>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6" name="Google Shape;76;p16"/>
          <p:cNvSpPr txBox="1">
            <a:spLocks noGrp="1"/>
          </p:cNvSpPr>
          <p:nvPr>
            <p:ph type="title" idx="7"/>
          </p:nvPr>
        </p:nvSpPr>
        <p:spPr>
          <a:xfrm>
            <a:off x="720000" y="3002825"/>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7" name="Google Shape;77;p16"/>
          <p:cNvSpPr txBox="1">
            <a:spLocks noGrp="1"/>
          </p:cNvSpPr>
          <p:nvPr>
            <p:ph type="subTitle" idx="8"/>
          </p:nvPr>
        </p:nvSpPr>
        <p:spPr>
          <a:xfrm>
            <a:off x="720000" y="4123700"/>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6"/>
          <p:cNvSpPr txBox="1">
            <a:spLocks noGrp="1"/>
          </p:cNvSpPr>
          <p:nvPr>
            <p:ph type="title" idx="9"/>
          </p:nvPr>
        </p:nvSpPr>
        <p:spPr>
          <a:xfrm>
            <a:off x="3407063" y="3596000"/>
            <a:ext cx="24867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atin typeface="Orbitron SemiBold"/>
                <a:ea typeface="Orbitron SemiBold"/>
                <a:cs typeface="Orbitron SemiBold"/>
                <a:sym typeface="Orbitron SemiBol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9" name="Google Shape;79;p16"/>
          <p:cNvSpPr txBox="1">
            <a:spLocks noGrp="1"/>
          </p:cNvSpPr>
          <p:nvPr>
            <p:ph type="title" idx="13"/>
          </p:nvPr>
        </p:nvSpPr>
        <p:spPr>
          <a:xfrm>
            <a:off x="3407063" y="3002825"/>
            <a:ext cx="1356900" cy="59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solidFill>
                  <a:schemeClr val="accent3"/>
                </a:solidFill>
                <a:latin typeface="Orbitron SemiBold"/>
                <a:ea typeface="Orbitron SemiBold"/>
                <a:cs typeface="Orbitron SemiBold"/>
                <a:sym typeface="Orbitron SemiBold"/>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0" name="Google Shape;80;p16"/>
          <p:cNvSpPr txBox="1">
            <a:spLocks noGrp="1"/>
          </p:cNvSpPr>
          <p:nvPr>
            <p:ph type="subTitle" idx="14"/>
          </p:nvPr>
        </p:nvSpPr>
        <p:spPr>
          <a:xfrm>
            <a:off x="3407063" y="4123700"/>
            <a:ext cx="24867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6"/>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82" name="Google Shape;82;p16"/>
          <p:cNvPicPr preferRelativeResize="0"/>
          <p:nvPr/>
        </p:nvPicPr>
        <p:blipFill rotWithShape="1">
          <a:blip r:embed="rId2">
            <a:alphaModFix/>
          </a:blip>
          <a:srcRect l="74431" t="63258"/>
          <a:stretch/>
        </p:blipFill>
        <p:spPr>
          <a:xfrm rot="10800000">
            <a:off x="-1" y="-1"/>
            <a:ext cx="1095250" cy="957476"/>
          </a:xfrm>
          <a:prstGeom prst="rect">
            <a:avLst/>
          </a:prstGeom>
          <a:noFill/>
          <a:ln>
            <a:noFill/>
          </a:ln>
        </p:spPr>
      </p:pic>
      <p:pic>
        <p:nvPicPr>
          <p:cNvPr id="83" name="Google Shape;83;p16"/>
          <p:cNvPicPr preferRelativeResize="0"/>
          <p:nvPr/>
        </p:nvPicPr>
        <p:blipFill rotWithShape="1">
          <a:blip r:embed="rId3">
            <a:alphaModFix/>
          </a:blip>
          <a:srcRect t="84156" r="68254"/>
          <a:stretch/>
        </p:blipFill>
        <p:spPr>
          <a:xfrm rot="10800000">
            <a:off x="6848475" y="2"/>
            <a:ext cx="2295526" cy="869898"/>
          </a:xfrm>
          <a:prstGeom prst="rect">
            <a:avLst/>
          </a:prstGeom>
          <a:noFill/>
          <a:ln>
            <a:noFill/>
          </a:ln>
        </p:spPr>
      </p:pic>
      <p:pic>
        <p:nvPicPr>
          <p:cNvPr id="84" name="Google Shape;84;p16"/>
          <p:cNvPicPr preferRelativeResize="0"/>
          <p:nvPr/>
        </p:nvPicPr>
        <p:blipFill rotWithShape="1">
          <a:blip r:embed="rId4">
            <a:alphaModFix/>
          </a:blip>
          <a:srcRect l="59846" t="31886" r="26205" b="46431"/>
          <a:stretch/>
        </p:blipFill>
        <p:spPr>
          <a:xfrm>
            <a:off x="0" y="4440450"/>
            <a:ext cx="804024" cy="703051"/>
          </a:xfrm>
          <a:prstGeom prst="rect">
            <a:avLst/>
          </a:prstGeom>
          <a:noFill/>
          <a:ln>
            <a:noFill/>
          </a:ln>
        </p:spPr>
      </p:pic>
      <p:pic>
        <p:nvPicPr>
          <p:cNvPr id="85" name="Google Shape;85;p16"/>
          <p:cNvPicPr preferRelativeResize="0"/>
          <p:nvPr/>
        </p:nvPicPr>
        <p:blipFill rotWithShape="1">
          <a:blip r:embed="rId5">
            <a:alphaModFix/>
          </a:blip>
          <a:srcRect r="6993" b="47028"/>
          <a:stretch/>
        </p:blipFill>
        <p:spPr>
          <a:xfrm>
            <a:off x="5181650" y="829575"/>
            <a:ext cx="4903685" cy="3950049"/>
          </a:xfrm>
          <a:prstGeom prst="rect">
            <a:avLst/>
          </a:prstGeom>
          <a:noFill/>
          <a:ln>
            <a:noFill/>
          </a:ln>
        </p:spPr>
      </p:pic>
      <p:pic>
        <p:nvPicPr>
          <p:cNvPr id="86" name="Google Shape;86;p16"/>
          <p:cNvPicPr preferRelativeResize="0"/>
          <p:nvPr/>
        </p:nvPicPr>
        <p:blipFill rotWithShape="1">
          <a:blip r:embed="rId6">
            <a:alphaModFix/>
          </a:blip>
          <a:srcRect l="38079" b="21079"/>
          <a:stretch/>
        </p:blipFill>
        <p:spPr>
          <a:xfrm rot="5984443">
            <a:off x="4321824" y="4106799"/>
            <a:ext cx="5869200" cy="4584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7"/>
        <p:cNvGrpSpPr/>
        <p:nvPr/>
      </p:nvGrpSpPr>
      <p:grpSpPr>
        <a:xfrm>
          <a:off x="0" y="0"/>
          <a:ext cx="0" cy="0"/>
          <a:chOff x="0" y="0"/>
          <a:chExt cx="0" cy="0"/>
        </a:xfrm>
      </p:grpSpPr>
      <p:sp>
        <p:nvSpPr>
          <p:cNvPr id="88" name="Google Shape;88;p17"/>
          <p:cNvSpPr txBox="1">
            <a:spLocks noGrp="1"/>
          </p:cNvSpPr>
          <p:nvPr>
            <p:ph type="subTitle" idx="1"/>
          </p:nvPr>
        </p:nvSpPr>
        <p:spPr>
          <a:xfrm>
            <a:off x="1851000" y="2846250"/>
            <a:ext cx="5442000" cy="68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9" name="Google Shape;89;p17"/>
          <p:cNvSpPr txBox="1">
            <a:spLocks noGrp="1"/>
          </p:cNvSpPr>
          <p:nvPr>
            <p:ph type="title"/>
          </p:nvPr>
        </p:nvSpPr>
        <p:spPr>
          <a:xfrm>
            <a:off x="1851000" y="1611750"/>
            <a:ext cx="5442000" cy="123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Font typeface="Orbitron Black"/>
              <a:buNone/>
              <a:defRPr sz="10000">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90" name="Google Shape;90;p17"/>
          <p:cNvPicPr preferRelativeResize="0"/>
          <p:nvPr/>
        </p:nvPicPr>
        <p:blipFill rotWithShape="1">
          <a:blip r:embed="rId2">
            <a:alphaModFix/>
          </a:blip>
          <a:srcRect l="85450" t="37677" b="38179"/>
          <a:stretch/>
        </p:blipFill>
        <p:spPr>
          <a:xfrm>
            <a:off x="8161725" y="2959800"/>
            <a:ext cx="1038702" cy="1803725"/>
          </a:xfrm>
          <a:prstGeom prst="rect">
            <a:avLst/>
          </a:prstGeom>
          <a:noFill/>
          <a:ln>
            <a:noFill/>
          </a:ln>
        </p:spPr>
      </p:pic>
      <p:pic>
        <p:nvPicPr>
          <p:cNvPr id="91" name="Google Shape;91;p17"/>
          <p:cNvPicPr preferRelativeResize="0"/>
          <p:nvPr/>
        </p:nvPicPr>
        <p:blipFill rotWithShape="1">
          <a:blip r:embed="rId3">
            <a:alphaModFix/>
          </a:blip>
          <a:srcRect t="84158" r="70194"/>
          <a:stretch/>
        </p:blipFill>
        <p:spPr>
          <a:xfrm>
            <a:off x="-119775" y="3763000"/>
            <a:ext cx="3595300" cy="1450951"/>
          </a:xfrm>
          <a:prstGeom prst="rect">
            <a:avLst/>
          </a:prstGeom>
          <a:noFill/>
          <a:ln>
            <a:noFill/>
          </a:ln>
        </p:spPr>
      </p:pic>
      <p:pic>
        <p:nvPicPr>
          <p:cNvPr id="92" name="Google Shape;92;p17"/>
          <p:cNvPicPr preferRelativeResize="0"/>
          <p:nvPr/>
        </p:nvPicPr>
        <p:blipFill rotWithShape="1">
          <a:blip r:embed="rId4">
            <a:alphaModFix/>
          </a:blip>
          <a:srcRect l="57980" t="27173" r="23159" b="46657"/>
          <a:stretch/>
        </p:blipFill>
        <p:spPr>
          <a:xfrm rot="5400000">
            <a:off x="-104300" y="1122000"/>
            <a:ext cx="950149" cy="741574"/>
          </a:xfrm>
          <a:prstGeom prst="rect">
            <a:avLst/>
          </a:prstGeom>
          <a:noFill/>
          <a:ln>
            <a:noFill/>
          </a:ln>
        </p:spPr>
      </p:pic>
      <p:pic>
        <p:nvPicPr>
          <p:cNvPr id="93" name="Google Shape;93;p17"/>
          <p:cNvPicPr preferRelativeResize="0"/>
          <p:nvPr/>
        </p:nvPicPr>
        <p:blipFill rotWithShape="1">
          <a:blip r:embed="rId5">
            <a:alphaModFix/>
          </a:blip>
          <a:srcRect l="39119" r="7202" b="22420"/>
          <a:stretch/>
        </p:blipFill>
        <p:spPr>
          <a:xfrm rot="1955675">
            <a:off x="1038049" y="-1962800"/>
            <a:ext cx="3179699" cy="2816127"/>
          </a:xfrm>
          <a:prstGeom prst="rect">
            <a:avLst/>
          </a:prstGeom>
          <a:noFill/>
          <a:ln>
            <a:noFill/>
          </a:ln>
        </p:spPr>
      </p:pic>
      <p:pic>
        <p:nvPicPr>
          <p:cNvPr id="94" name="Google Shape;94;p17"/>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672050" y="2244225"/>
            <a:ext cx="57999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97" name="Google Shape;97;p1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98" name="Google Shape;98;p1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99" name="Google Shape;99;p18"/>
          <p:cNvPicPr preferRelativeResize="0"/>
          <p:nvPr/>
        </p:nvPicPr>
        <p:blipFill rotWithShape="1">
          <a:blip r:embed="rId2">
            <a:alphaModFix/>
          </a:blip>
          <a:srcRect l="83147" t="37717" b="36991"/>
          <a:stretch/>
        </p:blipFill>
        <p:spPr>
          <a:xfrm rot="5400000">
            <a:off x="6242712" y="3468886"/>
            <a:ext cx="1356998" cy="2131077"/>
          </a:xfrm>
          <a:prstGeom prst="rect">
            <a:avLst/>
          </a:prstGeom>
          <a:noFill/>
          <a:ln>
            <a:noFill/>
          </a:ln>
        </p:spPr>
      </p:pic>
      <p:pic>
        <p:nvPicPr>
          <p:cNvPr id="100" name="Google Shape;100;p18"/>
          <p:cNvPicPr preferRelativeResize="0"/>
          <p:nvPr/>
        </p:nvPicPr>
        <p:blipFill rotWithShape="1">
          <a:blip r:embed="rId3">
            <a:alphaModFix/>
          </a:blip>
          <a:srcRect l="46661" t="24119" r="41260" b="49497"/>
          <a:stretch/>
        </p:blipFill>
        <p:spPr>
          <a:xfrm>
            <a:off x="821750" y="188675"/>
            <a:ext cx="1077448" cy="1323901"/>
          </a:xfrm>
          <a:prstGeom prst="rect">
            <a:avLst/>
          </a:prstGeom>
          <a:noFill/>
          <a:ln>
            <a:noFill/>
          </a:ln>
        </p:spPr>
      </p:pic>
      <p:pic>
        <p:nvPicPr>
          <p:cNvPr id="101" name="Google Shape;101;p18"/>
          <p:cNvPicPr preferRelativeResize="0"/>
          <p:nvPr/>
        </p:nvPicPr>
        <p:blipFill rotWithShape="1">
          <a:blip r:embed="rId4">
            <a:alphaModFix/>
          </a:blip>
          <a:srcRect l="37304" b="22148"/>
          <a:stretch/>
        </p:blipFill>
        <p:spPr>
          <a:xfrm>
            <a:off x="6297825" y="-805825"/>
            <a:ext cx="5262300" cy="4004350"/>
          </a:xfrm>
          <a:prstGeom prst="rect">
            <a:avLst/>
          </a:prstGeom>
          <a:noFill/>
          <a:ln>
            <a:noFill/>
          </a:ln>
        </p:spPr>
      </p:pic>
      <p:pic>
        <p:nvPicPr>
          <p:cNvPr id="102" name="Google Shape;102;p18"/>
          <p:cNvPicPr preferRelativeResize="0"/>
          <p:nvPr/>
        </p:nvPicPr>
        <p:blipFill rotWithShape="1">
          <a:blip r:embed="rId5">
            <a:alphaModFix/>
          </a:blip>
          <a:srcRect t="77639" r="71941"/>
          <a:stretch/>
        </p:blipFill>
        <p:spPr>
          <a:xfrm>
            <a:off x="0" y="2550524"/>
            <a:ext cx="4285501" cy="25929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715100" y="1120350"/>
            <a:ext cx="65469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5" name="Google Shape;105;p19"/>
          <p:cNvSpPr txBox="1">
            <a:spLocks noGrp="1"/>
          </p:cNvSpPr>
          <p:nvPr>
            <p:ph type="body" idx="1"/>
          </p:nvPr>
        </p:nvSpPr>
        <p:spPr>
          <a:xfrm>
            <a:off x="715099" y="1693050"/>
            <a:ext cx="5013600" cy="2330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595959"/>
              </a:buClr>
              <a:buSzPts val="1400"/>
              <a:buChar char="●"/>
              <a:defRPr sz="1600"/>
            </a:lvl1pPr>
            <a:lvl2pPr marL="914400" lvl="1" indent="-317500" algn="l">
              <a:lnSpc>
                <a:spcPct val="115000"/>
              </a:lnSpc>
              <a:spcBef>
                <a:spcPts val="0"/>
              </a:spcBef>
              <a:spcAft>
                <a:spcPts val="0"/>
              </a:spcAft>
              <a:buClr>
                <a:srgbClr val="595959"/>
              </a:buClr>
              <a:buSzPts val="1400"/>
              <a:buFont typeface="Anaheim"/>
              <a:buChar char="○"/>
              <a:defRPr/>
            </a:lvl2pPr>
            <a:lvl3pPr marL="1371600" lvl="2" indent="-317500" algn="l">
              <a:lnSpc>
                <a:spcPct val="115000"/>
              </a:lnSpc>
              <a:spcBef>
                <a:spcPts val="0"/>
              </a:spcBef>
              <a:spcAft>
                <a:spcPts val="0"/>
              </a:spcAft>
              <a:buClr>
                <a:srgbClr val="595959"/>
              </a:buClr>
              <a:buSzPts val="1400"/>
              <a:buFont typeface="Anaheim"/>
              <a:buChar char="■"/>
              <a:defRPr/>
            </a:lvl3pPr>
            <a:lvl4pPr marL="1828800" lvl="3" indent="-317500" algn="l">
              <a:lnSpc>
                <a:spcPct val="115000"/>
              </a:lnSpc>
              <a:spcBef>
                <a:spcPts val="0"/>
              </a:spcBef>
              <a:spcAft>
                <a:spcPts val="0"/>
              </a:spcAft>
              <a:buClr>
                <a:srgbClr val="595959"/>
              </a:buClr>
              <a:buSzPts val="1400"/>
              <a:buFont typeface="Anaheim"/>
              <a:buChar char="●"/>
              <a:defRPr/>
            </a:lvl4pPr>
            <a:lvl5pPr marL="2286000" lvl="4" indent="-317500" algn="l">
              <a:lnSpc>
                <a:spcPct val="115000"/>
              </a:lnSpc>
              <a:spcBef>
                <a:spcPts val="0"/>
              </a:spcBef>
              <a:spcAft>
                <a:spcPts val="0"/>
              </a:spcAft>
              <a:buClr>
                <a:srgbClr val="595959"/>
              </a:buClr>
              <a:buSzPts val="1400"/>
              <a:buFont typeface="Anaheim"/>
              <a:buChar char="○"/>
              <a:defRPr/>
            </a:lvl5pPr>
            <a:lvl6pPr marL="2743200" lvl="5" indent="-317500" algn="l">
              <a:lnSpc>
                <a:spcPct val="115000"/>
              </a:lnSpc>
              <a:spcBef>
                <a:spcPts val="0"/>
              </a:spcBef>
              <a:spcAft>
                <a:spcPts val="0"/>
              </a:spcAft>
              <a:buClr>
                <a:srgbClr val="595959"/>
              </a:buClr>
              <a:buSzPts val="1400"/>
              <a:buFont typeface="Anaheim"/>
              <a:buChar char="■"/>
              <a:defRPr/>
            </a:lvl6pPr>
            <a:lvl7pPr marL="3200400" lvl="6" indent="-317500" algn="l">
              <a:lnSpc>
                <a:spcPct val="115000"/>
              </a:lnSpc>
              <a:spcBef>
                <a:spcPts val="0"/>
              </a:spcBef>
              <a:spcAft>
                <a:spcPts val="0"/>
              </a:spcAft>
              <a:buClr>
                <a:srgbClr val="595959"/>
              </a:buClr>
              <a:buSzPts val="1400"/>
              <a:buFont typeface="Anaheim"/>
              <a:buChar char="●"/>
              <a:defRPr/>
            </a:lvl7pPr>
            <a:lvl8pPr marL="3657600" lvl="7" indent="-317500" algn="l">
              <a:lnSpc>
                <a:spcPct val="115000"/>
              </a:lnSpc>
              <a:spcBef>
                <a:spcPts val="0"/>
              </a:spcBef>
              <a:spcAft>
                <a:spcPts val="0"/>
              </a:spcAft>
              <a:buClr>
                <a:srgbClr val="595959"/>
              </a:buClr>
              <a:buSzPts val="1400"/>
              <a:buFont typeface="Anaheim"/>
              <a:buChar char="○"/>
              <a:defRPr/>
            </a:lvl8pPr>
            <a:lvl9pPr marL="4114800" lvl="8" indent="-317500" algn="l">
              <a:lnSpc>
                <a:spcPct val="115000"/>
              </a:lnSpc>
              <a:spcBef>
                <a:spcPts val="0"/>
              </a:spcBef>
              <a:spcAft>
                <a:spcPts val="0"/>
              </a:spcAft>
              <a:buClr>
                <a:srgbClr val="595959"/>
              </a:buClr>
              <a:buSzPts val="1400"/>
              <a:buFont typeface="Anaheim"/>
              <a:buChar char="■"/>
              <a:defRPr/>
            </a:lvl9pPr>
          </a:lstStyle>
          <a:p>
            <a:endParaRPr/>
          </a:p>
        </p:txBody>
      </p:sp>
      <p:pic>
        <p:nvPicPr>
          <p:cNvPr id="106" name="Google Shape;106;p19"/>
          <p:cNvPicPr preferRelativeResize="0"/>
          <p:nvPr/>
        </p:nvPicPr>
        <p:blipFill rotWithShape="1">
          <a:blip r:embed="rId2">
            <a:alphaModFix/>
          </a:blip>
          <a:srcRect t="25975" r="13605"/>
          <a:stretch/>
        </p:blipFill>
        <p:spPr>
          <a:xfrm flipH="1">
            <a:off x="6152451" y="1505175"/>
            <a:ext cx="3048699" cy="3694776"/>
          </a:xfrm>
          <a:prstGeom prst="rect">
            <a:avLst/>
          </a:prstGeom>
          <a:noFill/>
          <a:ln>
            <a:noFill/>
          </a:ln>
        </p:spPr>
      </p:pic>
      <p:pic>
        <p:nvPicPr>
          <p:cNvPr id="107" name="Google Shape;107;p19"/>
          <p:cNvPicPr preferRelativeResize="0"/>
          <p:nvPr/>
        </p:nvPicPr>
        <p:blipFill rotWithShape="1">
          <a:blip r:embed="rId3">
            <a:alphaModFix/>
          </a:blip>
          <a:srcRect l="36216" r="8192" b="21783"/>
          <a:stretch/>
        </p:blipFill>
        <p:spPr>
          <a:xfrm rot="-3604007">
            <a:off x="3690207" y="-2521955"/>
            <a:ext cx="4310386" cy="3716462"/>
          </a:xfrm>
          <a:prstGeom prst="rect">
            <a:avLst/>
          </a:prstGeom>
          <a:noFill/>
          <a:ln>
            <a:noFill/>
          </a:ln>
        </p:spPr>
      </p:pic>
      <p:pic>
        <p:nvPicPr>
          <p:cNvPr id="108" name="Google Shape;108;p19"/>
          <p:cNvPicPr preferRelativeResize="0"/>
          <p:nvPr/>
        </p:nvPicPr>
        <p:blipFill rotWithShape="1">
          <a:blip r:embed="rId4">
            <a:alphaModFix/>
          </a:blip>
          <a:srcRect t="81390" r="70414"/>
          <a:stretch/>
        </p:blipFill>
        <p:spPr>
          <a:xfrm>
            <a:off x="0" y="3194500"/>
            <a:ext cx="4080850" cy="1948998"/>
          </a:xfrm>
          <a:prstGeom prst="rect">
            <a:avLst/>
          </a:prstGeom>
          <a:noFill/>
          <a:ln>
            <a:noFill/>
          </a:ln>
        </p:spPr>
      </p:pic>
      <p:pic>
        <p:nvPicPr>
          <p:cNvPr id="109" name="Google Shape;109;p19"/>
          <p:cNvPicPr preferRelativeResize="0"/>
          <p:nvPr/>
        </p:nvPicPr>
        <p:blipFill rotWithShape="1">
          <a:blip r:embed="rId5">
            <a:alphaModFix/>
          </a:blip>
          <a:srcRect l="49705" t="23410" r="39918" b="51348"/>
          <a:stretch/>
        </p:blipFill>
        <p:spPr>
          <a:xfrm>
            <a:off x="82050" y="-265775"/>
            <a:ext cx="734326" cy="1004800"/>
          </a:xfrm>
          <a:prstGeom prst="rect">
            <a:avLst/>
          </a:prstGeom>
          <a:noFill/>
          <a:ln>
            <a:noFill/>
          </a:ln>
        </p:spPr>
      </p:pic>
      <p:pic>
        <p:nvPicPr>
          <p:cNvPr id="110" name="Google Shape;110;p19"/>
          <p:cNvPicPr preferRelativeResize="0"/>
          <p:nvPr/>
        </p:nvPicPr>
        <p:blipFill rotWithShape="1">
          <a:blip r:embed="rId6">
            <a:alphaModFix/>
          </a:blip>
          <a:srcRect l="79560" t="72793"/>
          <a:stretch/>
        </p:blipFill>
        <p:spPr>
          <a:xfrm rot="10800000" flipH="1">
            <a:off x="7858925" y="-81201"/>
            <a:ext cx="1405752" cy="11768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0">
  <p:cSld name="CUSTOM_1_1_1_1_1_1_1_1_1_1_1_1">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13" name="Google Shape;113;p20"/>
          <p:cNvPicPr preferRelativeResize="0"/>
          <p:nvPr/>
        </p:nvPicPr>
        <p:blipFill rotWithShape="1">
          <a:blip r:embed="rId2">
            <a:alphaModFix/>
          </a:blip>
          <a:srcRect t="67858" r="75182"/>
          <a:stretch/>
        </p:blipFill>
        <p:spPr>
          <a:xfrm rot="372206">
            <a:off x="-308601" y="3993999"/>
            <a:ext cx="2090902" cy="1561557"/>
          </a:xfrm>
          <a:prstGeom prst="rect">
            <a:avLst/>
          </a:prstGeom>
          <a:noFill/>
          <a:ln>
            <a:noFill/>
          </a:ln>
        </p:spPr>
      </p:pic>
      <p:pic>
        <p:nvPicPr>
          <p:cNvPr id="114" name="Google Shape;114;p20"/>
          <p:cNvPicPr preferRelativeResize="0"/>
          <p:nvPr/>
        </p:nvPicPr>
        <p:blipFill rotWithShape="1">
          <a:blip r:embed="rId3">
            <a:alphaModFix/>
          </a:blip>
          <a:srcRect l="59913" t="31597" r="25851" b="48207"/>
          <a:stretch/>
        </p:blipFill>
        <p:spPr>
          <a:xfrm rot="3238494">
            <a:off x="8017671" y="693554"/>
            <a:ext cx="1343333" cy="1072016"/>
          </a:xfrm>
          <a:prstGeom prst="rect">
            <a:avLst/>
          </a:prstGeom>
          <a:noFill/>
          <a:ln>
            <a:noFill/>
          </a:ln>
        </p:spPr>
      </p:pic>
      <p:pic>
        <p:nvPicPr>
          <p:cNvPr id="115" name="Google Shape;115;p20"/>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116" name="Google Shape;116;p20"/>
          <p:cNvPicPr preferRelativeResize="0"/>
          <p:nvPr/>
        </p:nvPicPr>
        <p:blipFill rotWithShape="1">
          <a:blip r:embed="rId5">
            <a:alphaModFix/>
          </a:blip>
          <a:srcRect l="71661" t="62124"/>
          <a:stretch/>
        </p:blipFill>
        <p:spPr>
          <a:xfrm rot="10800000">
            <a:off x="-70452" y="-42276"/>
            <a:ext cx="1707827" cy="13887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2">
    <p:spTree>
      <p:nvGrpSpPr>
        <p:cNvPr id="1" name="Shape 117"/>
        <p:cNvGrpSpPr/>
        <p:nvPr/>
      </p:nvGrpSpPr>
      <p:grpSpPr>
        <a:xfrm>
          <a:off x="0" y="0"/>
          <a:ext cx="0" cy="0"/>
          <a:chOff x="0" y="0"/>
          <a:chExt cx="0" cy="0"/>
        </a:xfrm>
      </p:grpSpPr>
      <p:sp>
        <p:nvSpPr>
          <p:cNvPr id="118" name="Google Shape;118;p21"/>
          <p:cNvSpPr txBox="1">
            <a:spLocks noGrp="1"/>
          </p:cNvSpPr>
          <p:nvPr>
            <p:ph type="subTitle" idx="1"/>
          </p:nvPr>
        </p:nvSpPr>
        <p:spPr>
          <a:xfrm>
            <a:off x="1205413" y="2444125"/>
            <a:ext cx="3078300" cy="6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19" name="Google Shape;119;p21"/>
          <p:cNvSpPr txBox="1">
            <a:spLocks noGrp="1"/>
          </p:cNvSpPr>
          <p:nvPr>
            <p:ph type="subTitle" idx="2"/>
          </p:nvPr>
        </p:nvSpPr>
        <p:spPr>
          <a:xfrm>
            <a:off x="4860288" y="2444125"/>
            <a:ext cx="3078300" cy="63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120" name="Google Shape;120;p21"/>
          <p:cNvSpPr txBox="1">
            <a:spLocks noGrp="1"/>
          </p:cNvSpPr>
          <p:nvPr>
            <p:ph type="subTitle" idx="3"/>
          </p:nvPr>
        </p:nvSpPr>
        <p:spPr>
          <a:xfrm>
            <a:off x="1205413" y="3079450"/>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1" name="Google Shape;121;p21"/>
          <p:cNvSpPr txBox="1">
            <a:spLocks noGrp="1"/>
          </p:cNvSpPr>
          <p:nvPr>
            <p:ph type="subTitle" idx="4"/>
          </p:nvPr>
        </p:nvSpPr>
        <p:spPr>
          <a:xfrm>
            <a:off x="4860288" y="3079450"/>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2" name="Google Shape;122;p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23" name="Google Shape;123;p21"/>
          <p:cNvPicPr preferRelativeResize="0"/>
          <p:nvPr/>
        </p:nvPicPr>
        <p:blipFill rotWithShape="1">
          <a:blip r:embed="rId2">
            <a:alphaModFix/>
          </a:blip>
          <a:srcRect l="77226" t="71541"/>
          <a:stretch/>
        </p:blipFill>
        <p:spPr>
          <a:xfrm>
            <a:off x="7676162" y="4018050"/>
            <a:ext cx="1544550" cy="1213850"/>
          </a:xfrm>
          <a:prstGeom prst="rect">
            <a:avLst/>
          </a:prstGeom>
          <a:noFill/>
          <a:ln>
            <a:noFill/>
          </a:ln>
        </p:spPr>
      </p:pic>
      <p:pic>
        <p:nvPicPr>
          <p:cNvPr id="124" name="Google Shape;124;p21"/>
          <p:cNvPicPr preferRelativeResize="0"/>
          <p:nvPr/>
        </p:nvPicPr>
        <p:blipFill rotWithShape="1">
          <a:blip r:embed="rId3">
            <a:alphaModFix/>
          </a:blip>
          <a:srcRect t="86589" r="71304"/>
          <a:stretch/>
        </p:blipFill>
        <p:spPr>
          <a:xfrm rot="10800000" flipH="1">
            <a:off x="-53937" y="-39299"/>
            <a:ext cx="2876001" cy="1020574"/>
          </a:xfrm>
          <a:prstGeom prst="rect">
            <a:avLst/>
          </a:prstGeom>
          <a:noFill/>
          <a:ln>
            <a:noFill/>
          </a:ln>
        </p:spPr>
      </p:pic>
      <p:pic>
        <p:nvPicPr>
          <p:cNvPr id="125" name="Google Shape;125;p21"/>
          <p:cNvPicPr preferRelativeResize="0"/>
          <p:nvPr/>
        </p:nvPicPr>
        <p:blipFill rotWithShape="1">
          <a:blip r:embed="rId4">
            <a:alphaModFix/>
          </a:blip>
          <a:srcRect l="37752" r="8847" b="23348"/>
          <a:stretch/>
        </p:blipFill>
        <p:spPr>
          <a:xfrm flipH="1">
            <a:off x="7726067" y="-2779025"/>
            <a:ext cx="4309596" cy="3791076"/>
          </a:xfrm>
          <a:prstGeom prst="rect">
            <a:avLst/>
          </a:prstGeom>
          <a:noFill/>
          <a:ln>
            <a:noFill/>
          </a:ln>
        </p:spPr>
      </p:pic>
      <p:pic>
        <p:nvPicPr>
          <p:cNvPr id="126" name="Google Shape;126;p21"/>
          <p:cNvPicPr preferRelativeResize="0"/>
          <p:nvPr/>
        </p:nvPicPr>
        <p:blipFill rotWithShape="1">
          <a:blip r:embed="rId5">
            <a:alphaModFix/>
          </a:blip>
          <a:srcRect l="47803" t="25148" r="40796" b="47691"/>
          <a:stretch/>
        </p:blipFill>
        <p:spPr>
          <a:xfrm flipH="1">
            <a:off x="-628984" y="1459549"/>
            <a:ext cx="1317315" cy="1765374"/>
          </a:xfrm>
          <a:prstGeom prst="rect">
            <a:avLst/>
          </a:prstGeom>
          <a:noFill/>
          <a:ln>
            <a:noFill/>
          </a:ln>
        </p:spPr>
      </p:pic>
      <p:pic>
        <p:nvPicPr>
          <p:cNvPr id="127" name="Google Shape;127;p21"/>
          <p:cNvPicPr preferRelativeResize="0"/>
          <p:nvPr/>
        </p:nvPicPr>
        <p:blipFill rotWithShape="1">
          <a:blip r:embed="rId6">
            <a:alphaModFix/>
          </a:blip>
          <a:srcRect l="36583"/>
          <a:stretch/>
        </p:blipFill>
        <p:spPr>
          <a:xfrm>
            <a:off x="-1123975" y="4234300"/>
            <a:ext cx="3624637" cy="35025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458692" y="168285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0" name="Google Shape;130;p22"/>
          <p:cNvSpPr txBox="1">
            <a:spLocks noGrp="1"/>
          </p:cNvSpPr>
          <p:nvPr>
            <p:ph type="subTitle" idx="1"/>
          </p:nvPr>
        </p:nvSpPr>
        <p:spPr>
          <a:xfrm>
            <a:off x="1458681" y="221055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1" name="Google Shape;131;p22"/>
          <p:cNvSpPr txBox="1">
            <a:spLocks noGrp="1"/>
          </p:cNvSpPr>
          <p:nvPr>
            <p:ph type="title" idx="2"/>
          </p:nvPr>
        </p:nvSpPr>
        <p:spPr>
          <a:xfrm>
            <a:off x="5075619" y="168285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2" name="Google Shape;132;p22"/>
          <p:cNvSpPr txBox="1">
            <a:spLocks noGrp="1"/>
          </p:cNvSpPr>
          <p:nvPr>
            <p:ph type="subTitle" idx="3"/>
          </p:nvPr>
        </p:nvSpPr>
        <p:spPr>
          <a:xfrm>
            <a:off x="5075605" y="221055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3" name="Google Shape;133;p22"/>
          <p:cNvSpPr txBox="1">
            <a:spLocks noGrp="1"/>
          </p:cNvSpPr>
          <p:nvPr>
            <p:ph type="title" idx="4"/>
          </p:nvPr>
        </p:nvSpPr>
        <p:spPr>
          <a:xfrm>
            <a:off x="1458692" y="345200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4" name="Google Shape;134;p22"/>
          <p:cNvSpPr txBox="1">
            <a:spLocks noGrp="1"/>
          </p:cNvSpPr>
          <p:nvPr>
            <p:ph type="subTitle" idx="5"/>
          </p:nvPr>
        </p:nvSpPr>
        <p:spPr>
          <a:xfrm>
            <a:off x="1458681" y="397970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5" name="Google Shape;135;p22"/>
          <p:cNvSpPr txBox="1">
            <a:spLocks noGrp="1"/>
          </p:cNvSpPr>
          <p:nvPr>
            <p:ph type="title" idx="6"/>
          </p:nvPr>
        </p:nvSpPr>
        <p:spPr>
          <a:xfrm>
            <a:off x="5075619" y="3452000"/>
            <a:ext cx="26097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36" name="Google Shape;136;p22"/>
          <p:cNvSpPr txBox="1">
            <a:spLocks noGrp="1"/>
          </p:cNvSpPr>
          <p:nvPr>
            <p:ph type="subTitle" idx="7"/>
          </p:nvPr>
        </p:nvSpPr>
        <p:spPr>
          <a:xfrm>
            <a:off x="5075605" y="3979700"/>
            <a:ext cx="2609700" cy="6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7" name="Google Shape;137;p22"/>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38" name="Google Shape;138;p22"/>
          <p:cNvPicPr preferRelativeResize="0"/>
          <p:nvPr/>
        </p:nvPicPr>
        <p:blipFill rotWithShape="1">
          <a:blip r:embed="rId2">
            <a:alphaModFix/>
          </a:blip>
          <a:srcRect t="88864" r="72868"/>
          <a:stretch/>
        </p:blipFill>
        <p:spPr>
          <a:xfrm rot="10800000">
            <a:off x="6474249" y="1"/>
            <a:ext cx="2669752" cy="831874"/>
          </a:xfrm>
          <a:prstGeom prst="rect">
            <a:avLst/>
          </a:prstGeom>
          <a:noFill/>
          <a:ln>
            <a:noFill/>
          </a:ln>
        </p:spPr>
      </p:pic>
      <p:pic>
        <p:nvPicPr>
          <p:cNvPr id="139" name="Google Shape;139;p22"/>
          <p:cNvPicPr preferRelativeResize="0"/>
          <p:nvPr/>
        </p:nvPicPr>
        <p:blipFill rotWithShape="1">
          <a:blip r:embed="rId3">
            <a:alphaModFix/>
          </a:blip>
          <a:srcRect l="81002" t="75059"/>
          <a:stretch/>
        </p:blipFill>
        <p:spPr>
          <a:xfrm rot="5400000">
            <a:off x="-332124" y="4132664"/>
            <a:ext cx="1152625" cy="951648"/>
          </a:xfrm>
          <a:prstGeom prst="rect">
            <a:avLst/>
          </a:prstGeom>
          <a:noFill/>
          <a:ln>
            <a:noFill/>
          </a:ln>
        </p:spPr>
      </p:pic>
      <p:pic>
        <p:nvPicPr>
          <p:cNvPr id="140" name="Google Shape;140;p22"/>
          <p:cNvPicPr preferRelativeResize="0"/>
          <p:nvPr/>
        </p:nvPicPr>
        <p:blipFill rotWithShape="1">
          <a:blip r:embed="rId4">
            <a:alphaModFix/>
          </a:blip>
          <a:srcRect l="84998" t="34090" b="38204"/>
          <a:stretch/>
        </p:blipFill>
        <p:spPr>
          <a:xfrm rot="5400000">
            <a:off x="4694050" y="4248524"/>
            <a:ext cx="737300" cy="1424952"/>
          </a:xfrm>
          <a:prstGeom prst="rect">
            <a:avLst/>
          </a:prstGeom>
          <a:noFill/>
          <a:ln>
            <a:noFill/>
          </a:ln>
        </p:spPr>
      </p:pic>
      <p:pic>
        <p:nvPicPr>
          <p:cNvPr id="141" name="Google Shape;141;p22"/>
          <p:cNvPicPr preferRelativeResize="0"/>
          <p:nvPr/>
        </p:nvPicPr>
        <p:blipFill rotWithShape="1">
          <a:blip r:embed="rId5">
            <a:alphaModFix/>
          </a:blip>
          <a:srcRect l="48777" t="23434" r="41359" b="49030"/>
          <a:stretch/>
        </p:blipFill>
        <p:spPr>
          <a:xfrm rot="-1383051">
            <a:off x="8532750" y="1768976"/>
            <a:ext cx="901873" cy="14162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720050"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4" name="Google Shape;144;p23"/>
          <p:cNvSpPr txBox="1">
            <a:spLocks noGrp="1"/>
          </p:cNvSpPr>
          <p:nvPr>
            <p:ph type="subTitle" idx="1"/>
          </p:nvPr>
        </p:nvSpPr>
        <p:spPr>
          <a:xfrm>
            <a:off x="720050"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5" name="Google Shape;145;p23"/>
          <p:cNvSpPr txBox="1">
            <a:spLocks noGrp="1"/>
          </p:cNvSpPr>
          <p:nvPr>
            <p:ph type="title" idx="2"/>
          </p:nvPr>
        </p:nvSpPr>
        <p:spPr>
          <a:xfrm>
            <a:off x="3343075"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6" name="Google Shape;146;p23"/>
          <p:cNvSpPr txBox="1">
            <a:spLocks noGrp="1"/>
          </p:cNvSpPr>
          <p:nvPr>
            <p:ph type="subTitle" idx="3"/>
          </p:nvPr>
        </p:nvSpPr>
        <p:spPr>
          <a:xfrm>
            <a:off x="3343075"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7" name="Google Shape;147;p23"/>
          <p:cNvSpPr txBox="1">
            <a:spLocks noGrp="1"/>
          </p:cNvSpPr>
          <p:nvPr>
            <p:ph type="title" idx="4"/>
          </p:nvPr>
        </p:nvSpPr>
        <p:spPr>
          <a:xfrm>
            <a:off x="72002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48" name="Google Shape;148;p23"/>
          <p:cNvSpPr txBox="1">
            <a:spLocks noGrp="1"/>
          </p:cNvSpPr>
          <p:nvPr>
            <p:ph type="subTitle" idx="5"/>
          </p:nvPr>
        </p:nvSpPr>
        <p:spPr>
          <a:xfrm>
            <a:off x="72002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9" name="Google Shape;149;p23"/>
          <p:cNvSpPr txBox="1">
            <a:spLocks noGrp="1"/>
          </p:cNvSpPr>
          <p:nvPr>
            <p:ph type="title" idx="6"/>
          </p:nvPr>
        </p:nvSpPr>
        <p:spPr>
          <a:xfrm>
            <a:off x="334307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0" name="Google Shape;150;p23"/>
          <p:cNvSpPr txBox="1">
            <a:spLocks noGrp="1"/>
          </p:cNvSpPr>
          <p:nvPr>
            <p:ph type="subTitle" idx="7"/>
          </p:nvPr>
        </p:nvSpPr>
        <p:spPr>
          <a:xfrm>
            <a:off x="334307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1" name="Google Shape;151;p23"/>
          <p:cNvSpPr txBox="1">
            <a:spLocks noGrp="1"/>
          </p:cNvSpPr>
          <p:nvPr>
            <p:ph type="title" idx="8"/>
          </p:nvPr>
        </p:nvSpPr>
        <p:spPr>
          <a:xfrm>
            <a:off x="5966075" y="1724663"/>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2" name="Google Shape;152;p23"/>
          <p:cNvSpPr txBox="1">
            <a:spLocks noGrp="1"/>
          </p:cNvSpPr>
          <p:nvPr>
            <p:ph type="subTitle" idx="9"/>
          </p:nvPr>
        </p:nvSpPr>
        <p:spPr>
          <a:xfrm>
            <a:off x="5966075" y="2252363"/>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3" name="Google Shape;153;p23"/>
          <p:cNvSpPr txBox="1">
            <a:spLocks noGrp="1"/>
          </p:cNvSpPr>
          <p:nvPr>
            <p:ph type="title" idx="13"/>
          </p:nvPr>
        </p:nvSpPr>
        <p:spPr>
          <a:xfrm>
            <a:off x="5966075" y="3443000"/>
            <a:ext cx="24579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154" name="Google Shape;154;p23"/>
          <p:cNvSpPr txBox="1">
            <a:spLocks noGrp="1"/>
          </p:cNvSpPr>
          <p:nvPr>
            <p:ph type="subTitle" idx="14"/>
          </p:nvPr>
        </p:nvSpPr>
        <p:spPr>
          <a:xfrm>
            <a:off x="5966075" y="3970700"/>
            <a:ext cx="24579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5" name="Google Shape;155;p23"/>
          <p:cNvSpPr txBox="1">
            <a:spLocks noGrp="1"/>
          </p:cNvSpPr>
          <p:nvPr>
            <p:ph type="title" idx="15"/>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56" name="Google Shape;156;p23"/>
          <p:cNvPicPr preferRelativeResize="0"/>
          <p:nvPr/>
        </p:nvPicPr>
        <p:blipFill rotWithShape="1">
          <a:blip r:embed="rId2">
            <a:alphaModFix/>
          </a:blip>
          <a:srcRect l="39265" r="9359" b="22732"/>
          <a:stretch/>
        </p:blipFill>
        <p:spPr>
          <a:xfrm rot="-3889282">
            <a:off x="5609109" y="-1622888"/>
            <a:ext cx="2447008" cy="2255354"/>
          </a:xfrm>
          <a:prstGeom prst="rect">
            <a:avLst/>
          </a:prstGeom>
          <a:noFill/>
          <a:ln>
            <a:noFill/>
          </a:ln>
        </p:spPr>
      </p:pic>
      <p:pic>
        <p:nvPicPr>
          <p:cNvPr id="157" name="Google Shape;157;p23"/>
          <p:cNvPicPr preferRelativeResize="0"/>
          <p:nvPr/>
        </p:nvPicPr>
        <p:blipFill rotWithShape="1">
          <a:blip r:embed="rId3">
            <a:alphaModFix/>
          </a:blip>
          <a:srcRect l="73097" t="66172"/>
          <a:stretch/>
        </p:blipFill>
        <p:spPr>
          <a:xfrm>
            <a:off x="6975303" y="3481150"/>
            <a:ext cx="2274401" cy="1739874"/>
          </a:xfrm>
          <a:prstGeom prst="rect">
            <a:avLst/>
          </a:prstGeom>
          <a:noFill/>
          <a:ln>
            <a:noFill/>
          </a:ln>
        </p:spPr>
      </p:pic>
      <p:pic>
        <p:nvPicPr>
          <p:cNvPr id="158" name="Google Shape;158;p23"/>
          <p:cNvPicPr preferRelativeResize="0"/>
          <p:nvPr/>
        </p:nvPicPr>
        <p:blipFill rotWithShape="1">
          <a:blip r:embed="rId4">
            <a:alphaModFix/>
          </a:blip>
          <a:srcRect l="48777" t="23434" r="41359" b="49030"/>
          <a:stretch/>
        </p:blipFill>
        <p:spPr>
          <a:xfrm rot="-10265225" flipH="1">
            <a:off x="-361068" y="3030178"/>
            <a:ext cx="901873" cy="14162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715100" y="1307100"/>
            <a:ext cx="7713900" cy="2529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Font typeface="Orbitron Black"/>
              <a:buNone/>
              <a:defRPr sz="8000">
                <a:latin typeface="Orbitron Black"/>
                <a:ea typeface="Orbitron Black"/>
                <a:cs typeface="Orbitron Black"/>
                <a:sym typeface="Orbitron Black"/>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pic>
        <p:nvPicPr>
          <p:cNvPr id="161" name="Google Shape;161;p24"/>
          <p:cNvPicPr preferRelativeResize="0"/>
          <p:nvPr/>
        </p:nvPicPr>
        <p:blipFill rotWithShape="1">
          <a:blip r:embed="rId2">
            <a:alphaModFix/>
          </a:blip>
          <a:srcRect t="70964" r="75840"/>
          <a:stretch/>
        </p:blipFill>
        <p:spPr>
          <a:xfrm rot="10799976">
            <a:off x="7111501" y="3109409"/>
            <a:ext cx="2979200" cy="2064704"/>
          </a:xfrm>
          <a:prstGeom prst="rect">
            <a:avLst/>
          </a:prstGeom>
          <a:noFill/>
          <a:ln>
            <a:noFill/>
          </a:ln>
        </p:spPr>
      </p:pic>
      <p:pic>
        <p:nvPicPr>
          <p:cNvPr id="162" name="Google Shape;162;p24"/>
          <p:cNvPicPr preferRelativeResize="0"/>
          <p:nvPr/>
        </p:nvPicPr>
        <p:blipFill rotWithShape="1">
          <a:blip r:embed="rId3">
            <a:alphaModFix/>
          </a:blip>
          <a:srcRect l="85672" t="38020" b="38111"/>
          <a:stretch/>
        </p:blipFill>
        <p:spPr>
          <a:xfrm rot="-5400000">
            <a:off x="1052486" y="-370162"/>
            <a:ext cx="907676" cy="1582449"/>
          </a:xfrm>
          <a:prstGeom prst="rect">
            <a:avLst/>
          </a:prstGeom>
          <a:noFill/>
          <a:ln>
            <a:noFill/>
          </a:ln>
        </p:spPr>
      </p:pic>
      <p:pic>
        <p:nvPicPr>
          <p:cNvPr id="163" name="Google Shape;163;p24"/>
          <p:cNvPicPr preferRelativeResize="0"/>
          <p:nvPr/>
        </p:nvPicPr>
        <p:blipFill rotWithShape="1">
          <a:blip r:embed="rId4">
            <a:alphaModFix/>
          </a:blip>
          <a:srcRect t="86876" r="72289"/>
          <a:stretch/>
        </p:blipFill>
        <p:spPr>
          <a:xfrm rot="10800000">
            <a:off x="5865525" y="-32775"/>
            <a:ext cx="3306701" cy="1188976"/>
          </a:xfrm>
          <a:prstGeom prst="rect">
            <a:avLst/>
          </a:prstGeom>
          <a:noFill/>
          <a:ln>
            <a:noFill/>
          </a:ln>
        </p:spPr>
      </p:pic>
      <p:pic>
        <p:nvPicPr>
          <p:cNvPr id="164" name="Google Shape;164;p24"/>
          <p:cNvPicPr preferRelativeResize="0"/>
          <p:nvPr/>
        </p:nvPicPr>
        <p:blipFill rotWithShape="1">
          <a:blip r:embed="rId5">
            <a:alphaModFix/>
          </a:blip>
          <a:srcRect l="74647" t="66574"/>
          <a:stretch/>
        </p:blipFill>
        <p:spPr>
          <a:xfrm flipH="1">
            <a:off x="-1" y="3381975"/>
            <a:ext cx="2234276" cy="17921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2775856" y="3073850"/>
            <a:ext cx="5652900" cy="531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67" name="Google Shape;167;p25"/>
          <p:cNvSpPr txBox="1">
            <a:spLocks noGrp="1"/>
          </p:cNvSpPr>
          <p:nvPr>
            <p:ph type="subTitle" idx="1"/>
          </p:nvPr>
        </p:nvSpPr>
        <p:spPr>
          <a:xfrm>
            <a:off x="2018625" y="1537750"/>
            <a:ext cx="6410400" cy="153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27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pic>
        <p:nvPicPr>
          <p:cNvPr id="168" name="Google Shape;168;p25"/>
          <p:cNvPicPr preferRelativeResize="0"/>
          <p:nvPr/>
        </p:nvPicPr>
        <p:blipFill rotWithShape="1">
          <a:blip r:embed="rId2">
            <a:alphaModFix/>
          </a:blip>
          <a:srcRect l="38735" r="8417" b="25283"/>
          <a:stretch/>
        </p:blipFill>
        <p:spPr>
          <a:xfrm rot="10800000">
            <a:off x="-343400" y="3433675"/>
            <a:ext cx="4435599" cy="3842926"/>
          </a:xfrm>
          <a:prstGeom prst="rect">
            <a:avLst/>
          </a:prstGeom>
          <a:noFill/>
          <a:ln>
            <a:noFill/>
          </a:ln>
        </p:spPr>
      </p:pic>
      <p:pic>
        <p:nvPicPr>
          <p:cNvPr id="169" name="Google Shape;169;p25"/>
          <p:cNvPicPr preferRelativeResize="0"/>
          <p:nvPr/>
        </p:nvPicPr>
        <p:blipFill rotWithShape="1">
          <a:blip r:embed="rId3">
            <a:alphaModFix/>
          </a:blip>
          <a:srcRect l="59208" t="29897" r="25977" b="47720"/>
          <a:stretch/>
        </p:blipFill>
        <p:spPr>
          <a:xfrm rot="657192">
            <a:off x="6839376" y="4057078"/>
            <a:ext cx="1584876" cy="1346845"/>
          </a:xfrm>
          <a:prstGeom prst="rect">
            <a:avLst/>
          </a:prstGeom>
          <a:noFill/>
          <a:ln>
            <a:noFill/>
          </a:ln>
        </p:spPr>
      </p:pic>
      <p:pic>
        <p:nvPicPr>
          <p:cNvPr id="170" name="Google Shape;170;p25"/>
          <p:cNvPicPr preferRelativeResize="0"/>
          <p:nvPr/>
        </p:nvPicPr>
        <p:blipFill rotWithShape="1">
          <a:blip r:embed="rId4">
            <a:alphaModFix/>
          </a:blip>
          <a:srcRect l="84740" t="37401" b="38730"/>
          <a:stretch/>
        </p:blipFill>
        <p:spPr>
          <a:xfrm rot="-5400000">
            <a:off x="5144774" y="-398725"/>
            <a:ext cx="953426" cy="1560525"/>
          </a:xfrm>
          <a:prstGeom prst="rect">
            <a:avLst/>
          </a:prstGeom>
          <a:noFill/>
          <a:ln>
            <a:noFill/>
          </a:ln>
        </p:spPr>
      </p:pic>
      <p:pic>
        <p:nvPicPr>
          <p:cNvPr id="171" name="Google Shape;171;p25"/>
          <p:cNvPicPr preferRelativeResize="0"/>
          <p:nvPr/>
        </p:nvPicPr>
        <p:blipFill rotWithShape="1">
          <a:blip r:embed="rId5">
            <a:alphaModFix/>
          </a:blip>
          <a:srcRect t="87032" r="70414"/>
          <a:stretch/>
        </p:blipFill>
        <p:spPr>
          <a:xfrm rot="10800000" flipH="1">
            <a:off x="0" y="-2"/>
            <a:ext cx="2883374" cy="95955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Font typeface="Orbitron Black"/>
              <a:buNone/>
              <a:defRPr sz="2800">
                <a:latin typeface="Orbitron Black"/>
                <a:ea typeface="Orbitron Black"/>
                <a:cs typeface="Orbitron Black"/>
                <a:sym typeface="Orbitron Black"/>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3316075" y="1417088"/>
            <a:ext cx="5112900" cy="1211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Font typeface="Orbitron Black"/>
              <a:buNone/>
              <a:defRPr sz="3000">
                <a:latin typeface="Orbitron Black"/>
                <a:ea typeface="Orbitron Black"/>
                <a:cs typeface="Orbitron Black"/>
                <a:sym typeface="Orbitron Black"/>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6" name="Google Shape;176;p27"/>
          <p:cNvSpPr txBox="1">
            <a:spLocks noGrp="1"/>
          </p:cNvSpPr>
          <p:nvPr>
            <p:ph type="subTitle" idx="1"/>
          </p:nvPr>
        </p:nvSpPr>
        <p:spPr>
          <a:xfrm>
            <a:off x="4060050" y="2628725"/>
            <a:ext cx="4368900" cy="1097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pic>
        <p:nvPicPr>
          <p:cNvPr id="177" name="Google Shape;177;p27"/>
          <p:cNvPicPr preferRelativeResize="0"/>
          <p:nvPr/>
        </p:nvPicPr>
        <p:blipFill rotWithShape="1">
          <a:blip r:embed="rId2">
            <a:alphaModFix/>
          </a:blip>
          <a:srcRect r="41162"/>
          <a:stretch/>
        </p:blipFill>
        <p:spPr>
          <a:xfrm>
            <a:off x="-381175" y="1561850"/>
            <a:ext cx="3805450" cy="3638100"/>
          </a:xfrm>
          <a:prstGeom prst="rect">
            <a:avLst/>
          </a:prstGeom>
          <a:noFill/>
          <a:ln>
            <a:noFill/>
          </a:ln>
        </p:spPr>
      </p:pic>
      <p:pic>
        <p:nvPicPr>
          <p:cNvPr id="178" name="Google Shape;178;p27"/>
          <p:cNvPicPr preferRelativeResize="0"/>
          <p:nvPr/>
        </p:nvPicPr>
        <p:blipFill rotWithShape="1">
          <a:blip r:embed="rId3">
            <a:alphaModFix/>
          </a:blip>
          <a:srcRect l="85409" t="36211" b="36834"/>
          <a:stretch/>
        </p:blipFill>
        <p:spPr>
          <a:xfrm rot="-5400000">
            <a:off x="2186800" y="-858149"/>
            <a:ext cx="1077999" cy="2083999"/>
          </a:xfrm>
          <a:prstGeom prst="rect">
            <a:avLst/>
          </a:prstGeom>
          <a:noFill/>
          <a:ln>
            <a:noFill/>
          </a:ln>
        </p:spPr>
      </p:pic>
      <p:pic>
        <p:nvPicPr>
          <p:cNvPr id="179" name="Google Shape;179;p27"/>
          <p:cNvPicPr preferRelativeResize="0"/>
          <p:nvPr/>
        </p:nvPicPr>
        <p:blipFill rotWithShape="1">
          <a:blip r:embed="rId4">
            <a:alphaModFix/>
          </a:blip>
          <a:srcRect t="70598" r="76156"/>
          <a:stretch/>
        </p:blipFill>
        <p:spPr>
          <a:xfrm rot="858186">
            <a:off x="-90681" y="4148723"/>
            <a:ext cx="2845112" cy="2023102"/>
          </a:xfrm>
          <a:prstGeom prst="rect">
            <a:avLst/>
          </a:prstGeom>
          <a:noFill/>
          <a:ln>
            <a:noFill/>
          </a:ln>
        </p:spPr>
      </p:pic>
      <p:pic>
        <p:nvPicPr>
          <p:cNvPr id="180" name="Google Shape;180;p27"/>
          <p:cNvPicPr preferRelativeResize="0"/>
          <p:nvPr/>
        </p:nvPicPr>
        <p:blipFill rotWithShape="1">
          <a:blip r:embed="rId5">
            <a:alphaModFix/>
          </a:blip>
          <a:srcRect t="86831" r="68748"/>
          <a:stretch/>
        </p:blipFill>
        <p:spPr>
          <a:xfrm rot="10800000">
            <a:off x="5841998" y="1"/>
            <a:ext cx="3293302" cy="1053625"/>
          </a:xfrm>
          <a:prstGeom prst="rect">
            <a:avLst/>
          </a:prstGeom>
          <a:noFill/>
          <a:ln>
            <a:noFill/>
          </a:ln>
        </p:spPr>
      </p:pic>
      <p:pic>
        <p:nvPicPr>
          <p:cNvPr id="181" name="Google Shape;181;p27"/>
          <p:cNvPicPr preferRelativeResize="0"/>
          <p:nvPr/>
        </p:nvPicPr>
        <p:blipFill rotWithShape="1">
          <a:blip r:embed="rId6">
            <a:alphaModFix/>
          </a:blip>
          <a:srcRect l="49176" t="22495" r="42798" b="53544"/>
          <a:stretch/>
        </p:blipFill>
        <p:spPr>
          <a:xfrm rot="-5400000">
            <a:off x="6478640" y="4076766"/>
            <a:ext cx="707523" cy="11883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84" name="Google Shape;184;p2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185" name="Google Shape;185;p2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86" name="Google Shape;186;p28"/>
          <p:cNvPicPr preferRelativeResize="0"/>
          <p:nvPr/>
        </p:nvPicPr>
        <p:blipFill rotWithShape="1">
          <a:blip r:embed="rId2">
            <a:alphaModFix/>
          </a:blip>
          <a:srcRect l="83147" t="37717" b="36991"/>
          <a:stretch/>
        </p:blipFill>
        <p:spPr>
          <a:xfrm rot="-5400000" flipH="1">
            <a:off x="1609115" y="3468886"/>
            <a:ext cx="1356998" cy="2131077"/>
          </a:xfrm>
          <a:prstGeom prst="rect">
            <a:avLst/>
          </a:prstGeom>
          <a:noFill/>
          <a:ln>
            <a:noFill/>
          </a:ln>
        </p:spPr>
      </p:pic>
      <p:pic>
        <p:nvPicPr>
          <p:cNvPr id="187" name="Google Shape;187;p28"/>
          <p:cNvPicPr preferRelativeResize="0"/>
          <p:nvPr/>
        </p:nvPicPr>
        <p:blipFill rotWithShape="1">
          <a:blip r:embed="rId3">
            <a:alphaModFix/>
          </a:blip>
          <a:srcRect l="46661" t="24119" r="41260" b="49497"/>
          <a:stretch/>
        </p:blipFill>
        <p:spPr>
          <a:xfrm flipH="1">
            <a:off x="7309627" y="188675"/>
            <a:ext cx="1077448" cy="1323901"/>
          </a:xfrm>
          <a:prstGeom prst="rect">
            <a:avLst/>
          </a:prstGeom>
          <a:noFill/>
          <a:ln>
            <a:noFill/>
          </a:ln>
        </p:spPr>
      </p:pic>
      <p:pic>
        <p:nvPicPr>
          <p:cNvPr id="188" name="Google Shape;188;p28"/>
          <p:cNvPicPr preferRelativeResize="0"/>
          <p:nvPr/>
        </p:nvPicPr>
        <p:blipFill rotWithShape="1">
          <a:blip r:embed="rId4">
            <a:alphaModFix/>
          </a:blip>
          <a:srcRect l="37304" b="22148"/>
          <a:stretch/>
        </p:blipFill>
        <p:spPr>
          <a:xfrm flipH="1">
            <a:off x="-2413175" y="-898650"/>
            <a:ext cx="5262300" cy="4004350"/>
          </a:xfrm>
          <a:prstGeom prst="rect">
            <a:avLst/>
          </a:prstGeom>
          <a:noFill/>
          <a:ln>
            <a:noFill/>
          </a:ln>
        </p:spPr>
      </p:pic>
      <p:pic>
        <p:nvPicPr>
          <p:cNvPr id="189" name="Google Shape;189;p28"/>
          <p:cNvPicPr preferRelativeResize="0"/>
          <p:nvPr/>
        </p:nvPicPr>
        <p:blipFill rotWithShape="1">
          <a:blip r:embed="rId5">
            <a:alphaModFix/>
          </a:blip>
          <a:srcRect t="77639" r="71941"/>
          <a:stretch/>
        </p:blipFill>
        <p:spPr>
          <a:xfrm flipH="1">
            <a:off x="4923324" y="2550524"/>
            <a:ext cx="4285501" cy="25929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192" name="Google Shape;192;p29"/>
          <p:cNvPicPr preferRelativeResize="0"/>
          <p:nvPr/>
        </p:nvPicPr>
        <p:blipFill rotWithShape="1">
          <a:blip r:embed="rId2">
            <a:alphaModFix/>
          </a:blip>
          <a:srcRect l="39265" r="9359" b="22732"/>
          <a:stretch/>
        </p:blipFill>
        <p:spPr>
          <a:xfrm rot="7">
            <a:off x="-1951093" y="2844187"/>
            <a:ext cx="2447012" cy="2255354"/>
          </a:xfrm>
          <a:prstGeom prst="rect">
            <a:avLst/>
          </a:prstGeom>
          <a:noFill/>
          <a:ln>
            <a:noFill/>
          </a:ln>
        </p:spPr>
      </p:pic>
      <p:pic>
        <p:nvPicPr>
          <p:cNvPr id="193" name="Google Shape;193;p29"/>
          <p:cNvPicPr preferRelativeResize="0"/>
          <p:nvPr/>
        </p:nvPicPr>
        <p:blipFill rotWithShape="1">
          <a:blip r:embed="rId3">
            <a:alphaModFix/>
          </a:blip>
          <a:srcRect l="60642" t="27087" r="27252" b="45376"/>
          <a:stretch/>
        </p:blipFill>
        <p:spPr>
          <a:xfrm rot="-10265224" flipH="1">
            <a:off x="6903905" y="4374163"/>
            <a:ext cx="1106792" cy="1416225"/>
          </a:xfrm>
          <a:prstGeom prst="rect">
            <a:avLst/>
          </a:prstGeom>
          <a:noFill/>
          <a:ln>
            <a:noFill/>
          </a:ln>
        </p:spPr>
      </p:pic>
      <p:pic>
        <p:nvPicPr>
          <p:cNvPr id="194" name="Google Shape;194;p29"/>
          <p:cNvPicPr preferRelativeResize="0"/>
          <p:nvPr/>
        </p:nvPicPr>
        <p:blipFill rotWithShape="1">
          <a:blip r:embed="rId4">
            <a:alphaModFix/>
          </a:blip>
          <a:srcRect t="85488" r="70059"/>
          <a:stretch/>
        </p:blipFill>
        <p:spPr>
          <a:xfrm rot="10799991">
            <a:off x="5369197" y="-39740"/>
            <a:ext cx="3810028" cy="140211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199" name="Google Shape;199;p31"/>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200" name="Google Shape;200;p31"/>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01" name="Google Shape;201;p31"/>
          <p:cNvPicPr preferRelativeResize="0"/>
          <p:nvPr/>
        </p:nvPicPr>
        <p:blipFill rotWithShape="1">
          <a:blip r:embed="rId2">
            <a:alphaModFix/>
          </a:blip>
          <a:srcRect l="83147" t="37717" b="36991"/>
          <a:stretch/>
        </p:blipFill>
        <p:spPr>
          <a:xfrm flipH="1">
            <a:off x="-75985" y="2740073"/>
            <a:ext cx="1356998" cy="2131077"/>
          </a:xfrm>
          <a:prstGeom prst="rect">
            <a:avLst/>
          </a:prstGeom>
          <a:noFill/>
          <a:ln>
            <a:noFill/>
          </a:ln>
        </p:spPr>
      </p:pic>
      <p:pic>
        <p:nvPicPr>
          <p:cNvPr id="202" name="Google Shape;202;p31"/>
          <p:cNvPicPr preferRelativeResize="0"/>
          <p:nvPr/>
        </p:nvPicPr>
        <p:blipFill rotWithShape="1">
          <a:blip r:embed="rId3">
            <a:alphaModFix/>
          </a:blip>
          <a:srcRect l="60798" t="27751" r="27122" b="45864"/>
          <a:stretch/>
        </p:blipFill>
        <p:spPr>
          <a:xfrm rot="-5400000" flipH="1">
            <a:off x="1362827" y="-38963"/>
            <a:ext cx="1077448" cy="1323901"/>
          </a:xfrm>
          <a:prstGeom prst="rect">
            <a:avLst/>
          </a:prstGeom>
          <a:noFill/>
          <a:ln>
            <a:noFill/>
          </a:ln>
        </p:spPr>
      </p:pic>
      <p:pic>
        <p:nvPicPr>
          <p:cNvPr id="203" name="Google Shape;203;p31"/>
          <p:cNvPicPr preferRelativeResize="0"/>
          <p:nvPr/>
        </p:nvPicPr>
        <p:blipFill rotWithShape="1">
          <a:blip r:embed="rId4">
            <a:alphaModFix/>
          </a:blip>
          <a:srcRect l="37304" b="22148"/>
          <a:stretch/>
        </p:blipFill>
        <p:spPr>
          <a:xfrm rot="703461" flipH="1">
            <a:off x="5077948" y="3415275"/>
            <a:ext cx="5262302" cy="4004350"/>
          </a:xfrm>
          <a:prstGeom prst="rect">
            <a:avLst/>
          </a:prstGeom>
          <a:noFill/>
          <a:ln>
            <a:noFill/>
          </a:ln>
        </p:spPr>
      </p:pic>
      <p:pic>
        <p:nvPicPr>
          <p:cNvPr id="204" name="Google Shape;204;p31"/>
          <p:cNvPicPr preferRelativeResize="0"/>
          <p:nvPr/>
        </p:nvPicPr>
        <p:blipFill rotWithShape="1">
          <a:blip r:embed="rId5">
            <a:alphaModFix/>
          </a:blip>
          <a:srcRect l="73500" t="66322"/>
          <a:stretch/>
        </p:blipFill>
        <p:spPr>
          <a:xfrm rot="10800000" flipH="1">
            <a:off x="6108375" y="-75976"/>
            <a:ext cx="3126799" cy="2417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7200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07" name="Google Shape;207;p32"/>
          <p:cNvSpPr txBox="1">
            <a:spLocks noGrp="1"/>
          </p:cNvSpPr>
          <p:nvPr>
            <p:ph type="subTitle" idx="1"/>
          </p:nvPr>
        </p:nvSpPr>
        <p:spPr>
          <a:xfrm>
            <a:off x="7200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8" name="Google Shape;208;p32"/>
          <p:cNvSpPr txBox="1">
            <a:spLocks noGrp="1"/>
          </p:cNvSpPr>
          <p:nvPr>
            <p:ph type="title" idx="2"/>
          </p:nvPr>
        </p:nvSpPr>
        <p:spPr>
          <a:xfrm>
            <a:off x="34038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09" name="Google Shape;209;p32"/>
          <p:cNvSpPr txBox="1">
            <a:spLocks noGrp="1"/>
          </p:cNvSpPr>
          <p:nvPr>
            <p:ph type="subTitle" idx="3"/>
          </p:nvPr>
        </p:nvSpPr>
        <p:spPr>
          <a:xfrm>
            <a:off x="34038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0" name="Google Shape;210;p32"/>
          <p:cNvSpPr txBox="1">
            <a:spLocks noGrp="1"/>
          </p:cNvSpPr>
          <p:nvPr>
            <p:ph type="title" idx="4"/>
          </p:nvPr>
        </p:nvSpPr>
        <p:spPr>
          <a:xfrm>
            <a:off x="6087600" y="2378625"/>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11" name="Google Shape;211;p32"/>
          <p:cNvSpPr txBox="1">
            <a:spLocks noGrp="1"/>
          </p:cNvSpPr>
          <p:nvPr>
            <p:ph type="subTitle" idx="5"/>
          </p:nvPr>
        </p:nvSpPr>
        <p:spPr>
          <a:xfrm>
            <a:off x="6087600" y="2951024"/>
            <a:ext cx="2336400" cy="73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2" name="Google Shape;212;p32"/>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13" name="Google Shape;213;p32"/>
          <p:cNvPicPr preferRelativeResize="0"/>
          <p:nvPr/>
        </p:nvPicPr>
        <p:blipFill rotWithShape="1">
          <a:blip r:embed="rId2">
            <a:alphaModFix/>
          </a:blip>
          <a:srcRect t="83419" r="71201"/>
          <a:stretch/>
        </p:blipFill>
        <p:spPr>
          <a:xfrm rot="10800000">
            <a:off x="6281700" y="1"/>
            <a:ext cx="2862300" cy="1251324"/>
          </a:xfrm>
          <a:prstGeom prst="rect">
            <a:avLst/>
          </a:prstGeom>
          <a:noFill/>
          <a:ln>
            <a:noFill/>
          </a:ln>
        </p:spPr>
      </p:pic>
      <p:pic>
        <p:nvPicPr>
          <p:cNvPr id="214" name="Google Shape;214;p32"/>
          <p:cNvPicPr preferRelativeResize="0"/>
          <p:nvPr/>
        </p:nvPicPr>
        <p:blipFill rotWithShape="1">
          <a:blip r:embed="rId3">
            <a:alphaModFix/>
          </a:blip>
          <a:srcRect l="59945" t="31435" r="26728" b="48783"/>
          <a:stretch/>
        </p:blipFill>
        <p:spPr>
          <a:xfrm rot="5400000" flipH="1">
            <a:off x="-97800" y="3426775"/>
            <a:ext cx="886006" cy="739800"/>
          </a:xfrm>
          <a:prstGeom prst="rect">
            <a:avLst/>
          </a:prstGeom>
          <a:noFill/>
          <a:ln>
            <a:noFill/>
          </a:ln>
        </p:spPr>
      </p:pic>
      <p:pic>
        <p:nvPicPr>
          <p:cNvPr id="215" name="Google Shape;215;p32"/>
          <p:cNvPicPr preferRelativeResize="0"/>
          <p:nvPr/>
        </p:nvPicPr>
        <p:blipFill rotWithShape="1">
          <a:blip r:embed="rId4">
            <a:alphaModFix/>
          </a:blip>
          <a:srcRect l="38413" r="8740" b="24230"/>
          <a:stretch/>
        </p:blipFill>
        <p:spPr>
          <a:xfrm rot="-8423032">
            <a:off x="2667452" y="4451824"/>
            <a:ext cx="4435702" cy="3897128"/>
          </a:xfrm>
          <a:prstGeom prst="rect">
            <a:avLst/>
          </a:prstGeom>
          <a:noFill/>
          <a:ln>
            <a:noFill/>
          </a:ln>
        </p:spPr>
      </p:pic>
      <p:pic>
        <p:nvPicPr>
          <p:cNvPr id="216" name="Google Shape;216;p32"/>
          <p:cNvPicPr preferRelativeResize="0"/>
          <p:nvPr/>
        </p:nvPicPr>
        <p:blipFill rotWithShape="1">
          <a:blip r:embed="rId5">
            <a:alphaModFix/>
          </a:blip>
          <a:srcRect t="71389" r="75873"/>
          <a:stretch/>
        </p:blipFill>
        <p:spPr>
          <a:xfrm rot="5400000">
            <a:off x="-1001675" y="-948800"/>
            <a:ext cx="2151951" cy="1471600"/>
          </a:xfrm>
          <a:prstGeom prst="rect">
            <a:avLst/>
          </a:prstGeom>
          <a:noFill/>
          <a:ln>
            <a:noFill/>
          </a:ln>
        </p:spPr>
      </p:pic>
      <p:pic>
        <p:nvPicPr>
          <p:cNvPr id="217" name="Google Shape;217;p32"/>
          <p:cNvPicPr preferRelativeResize="0"/>
          <p:nvPr/>
        </p:nvPicPr>
        <p:blipFill rotWithShape="1">
          <a:blip r:embed="rId6">
            <a:alphaModFix/>
          </a:blip>
          <a:srcRect l="84785" t="36772" b="39224"/>
          <a:stretch/>
        </p:blipFill>
        <p:spPr>
          <a:xfrm>
            <a:off x="8618175" y="3353676"/>
            <a:ext cx="747775" cy="12346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CUSTOM_1_1_1_1_1">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20" name="Google Shape;220;p33"/>
          <p:cNvPicPr preferRelativeResize="0"/>
          <p:nvPr/>
        </p:nvPicPr>
        <p:blipFill rotWithShape="1">
          <a:blip r:embed="rId2">
            <a:alphaModFix/>
          </a:blip>
          <a:srcRect l="86001" t="35634" b="35745"/>
          <a:stretch/>
        </p:blipFill>
        <p:spPr>
          <a:xfrm rot="-5400000">
            <a:off x="7299725" y="-747025"/>
            <a:ext cx="816676" cy="1747400"/>
          </a:xfrm>
          <a:prstGeom prst="rect">
            <a:avLst/>
          </a:prstGeom>
          <a:noFill/>
          <a:ln>
            <a:noFill/>
          </a:ln>
        </p:spPr>
      </p:pic>
      <p:pic>
        <p:nvPicPr>
          <p:cNvPr id="221" name="Google Shape;221;p33"/>
          <p:cNvPicPr preferRelativeResize="0"/>
          <p:nvPr/>
        </p:nvPicPr>
        <p:blipFill rotWithShape="1">
          <a:blip r:embed="rId3">
            <a:alphaModFix/>
          </a:blip>
          <a:srcRect l="49163" t="21050" r="41512" b="51540"/>
          <a:stretch/>
        </p:blipFill>
        <p:spPr>
          <a:xfrm rot="-5400000">
            <a:off x="-183025" y="4118450"/>
            <a:ext cx="852577" cy="14097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4">
  <p:cSld name="CUSTOM_1_1_1_1">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24" name="Google Shape;224;p34"/>
          <p:cNvPicPr preferRelativeResize="0"/>
          <p:nvPr/>
        </p:nvPicPr>
        <p:blipFill rotWithShape="1">
          <a:blip r:embed="rId2">
            <a:alphaModFix/>
          </a:blip>
          <a:srcRect l="37502" r="7346" b="24783"/>
          <a:stretch/>
        </p:blipFill>
        <p:spPr>
          <a:xfrm rot="10800000">
            <a:off x="7494775" y="3037250"/>
            <a:ext cx="3052001" cy="2550599"/>
          </a:xfrm>
          <a:prstGeom prst="rect">
            <a:avLst/>
          </a:prstGeom>
          <a:noFill/>
          <a:ln>
            <a:noFill/>
          </a:ln>
        </p:spPr>
      </p:pic>
      <p:pic>
        <p:nvPicPr>
          <p:cNvPr id="225" name="Google Shape;225;p34"/>
          <p:cNvPicPr preferRelativeResize="0"/>
          <p:nvPr/>
        </p:nvPicPr>
        <p:blipFill rotWithShape="1">
          <a:blip r:embed="rId3">
            <a:alphaModFix/>
          </a:blip>
          <a:srcRect l="60642" t="27087" r="27252" b="45376"/>
          <a:stretch/>
        </p:blipFill>
        <p:spPr>
          <a:xfrm rot="10800000" flipH="1">
            <a:off x="2833286" y="4340051"/>
            <a:ext cx="1437676" cy="1839551"/>
          </a:xfrm>
          <a:prstGeom prst="rect">
            <a:avLst/>
          </a:prstGeom>
          <a:noFill/>
          <a:ln>
            <a:noFill/>
          </a:ln>
        </p:spPr>
      </p:pic>
      <p:pic>
        <p:nvPicPr>
          <p:cNvPr id="226" name="Google Shape;226;p34"/>
          <p:cNvPicPr preferRelativeResize="0"/>
          <p:nvPr/>
        </p:nvPicPr>
        <p:blipFill rotWithShape="1">
          <a:blip r:embed="rId4">
            <a:alphaModFix/>
          </a:blip>
          <a:srcRect t="85488" r="70059"/>
          <a:stretch/>
        </p:blipFill>
        <p:spPr>
          <a:xfrm rot="5399989">
            <a:off x="-1059584" y="811855"/>
            <a:ext cx="3253473" cy="1197315"/>
          </a:xfrm>
          <a:prstGeom prst="rect">
            <a:avLst/>
          </a:prstGeom>
          <a:noFill/>
          <a:ln>
            <a:noFill/>
          </a:ln>
        </p:spPr>
      </p:pic>
      <p:pic>
        <p:nvPicPr>
          <p:cNvPr id="227" name="Google Shape;227;p34"/>
          <p:cNvPicPr preferRelativeResize="0"/>
          <p:nvPr/>
        </p:nvPicPr>
        <p:blipFill rotWithShape="1">
          <a:blip r:embed="rId2">
            <a:alphaModFix/>
          </a:blip>
          <a:srcRect l="37502" r="7346" b="24783"/>
          <a:stretch/>
        </p:blipFill>
        <p:spPr>
          <a:xfrm rot="5400000">
            <a:off x="3130525" y="-2299925"/>
            <a:ext cx="3052001" cy="255059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8"/>
        <p:cNvGrpSpPr/>
        <p:nvPr/>
      </p:nvGrpSpPr>
      <p:grpSpPr>
        <a:xfrm>
          <a:off x="0" y="0"/>
          <a:ext cx="0" cy="0"/>
          <a:chOff x="0" y="0"/>
          <a:chExt cx="0" cy="0"/>
        </a:xfrm>
      </p:grpSpPr>
      <p:sp>
        <p:nvSpPr>
          <p:cNvPr id="229" name="Google Shape;229;p35"/>
          <p:cNvSpPr txBox="1">
            <a:spLocks noGrp="1"/>
          </p:cNvSpPr>
          <p:nvPr>
            <p:ph type="title" hasCustomPrompt="1"/>
          </p:nvPr>
        </p:nvSpPr>
        <p:spPr>
          <a:xfrm>
            <a:off x="715100" y="1742725"/>
            <a:ext cx="7713600" cy="132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9600"/>
              <a:buFont typeface="Orbitron SemiBold"/>
              <a:buNone/>
              <a:defRPr sz="9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30" name="Google Shape;230;p35"/>
          <p:cNvSpPr txBox="1">
            <a:spLocks noGrp="1"/>
          </p:cNvSpPr>
          <p:nvPr>
            <p:ph type="subTitle" idx="1"/>
          </p:nvPr>
        </p:nvSpPr>
        <p:spPr>
          <a:xfrm>
            <a:off x="715100" y="3069625"/>
            <a:ext cx="7713600" cy="4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pic>
        <p:nvPicPr>
          <p:cNvPr id="231" name="Google Shape;231;p35"/>
          <p:cNvPicPr preferRelativeResize="0"/>
          <p:nvPr/>
        </p:nvPicPr>
        <p:blipFill rotWithShape="1">
          <a:blip r:embed="rId2">
            <a:alphaModFix/>
          </a:blip>
          <a:srcRect l="38118" r="8419" b="23182"/>
          <a:stretch/>
        </p:blipFill>
        <p:spPr>
          <a:xfrm rot="2700000">
            <a:off x="-75299" y="-3010376"/>
            <a:ext cx="4487325" cy="3951100"/>
          </a:xfrm>
          <a:prstGeom prst="rect">
            <a:avLst/>
          </a:prstGeom>
          <a:noFill/>
          <a:ln>
            <a:noFill/>
          </a:ln>
        </p:spPr>
      </p:pic>
      <p:pic>
        <p:nvPicPr>
          <p:cNvPr id="232" name="Google Shape;232;p35"/>
          <p:cNvPicPr preferRelativeResize="0"/>
          <p:nvPr/>
        </p:nvPicPr>
        <p:blipFill rotWithShape="1">
          <a:blip r:embed="rId3">
            <a:alphaModFix/>
          </a:blip>
          <a:srcRect t="70621" r="71621"/>
          <a:stretch/>
        </p:blipFill>
        <p:spPr>
          <a:xfrm rot="-2909702" flipH="1">
            <a:off x="6110826" y="3810351"/>
            <a:ext cx="3829425" cy="2286123"/>
          </a:xfrm>
          <a:prstGeom prst="rect">
            <a:avLst/>
          </a:prstGeom>
          <a:noFill/>
          <a:ln>
            <a:noFill/>
          </a:ln>
        </p:spPr>
      </p:pic>
      <p:pic>
        <p:nvPicPr>
          <p:cNvPr id="233" name="Google Shape;233;p35"/>
          <p:cNvPicPr preferRelativeResize="0"/>
          <p:nvPr/>
        </p:nvPicPr>
        <p:blipFill rotWithShape="1">
          <a:blip r:embed="rId4">
            <a:alphaModFix/>
          </a:blip>
          <a:srcRect l="48970" t="22496" r="39918" b="53176"/>
          <a:stretch/>
        </p:blipFill>
        <p:spPr>
          <a:xfrm rot="-5400000">
            <a:off x="7146000" y="-462174"/>
            <a:ext cx="1521157" cy="1873299"/>
          </a:xfrm>
          <a:prstGeom prst="rect">
            <a:avLst/>
          </a:prstGeom>
          <a:noFill/>
          <a:ln>
            <a:noFill/>
          </a:ln>
        </p:spPr>
      </p:pic>
      <p:pic>
        <p:nvPicPr>
          <p:cNvPr id="234" name="Google Shape;234;p35"/>
          <p:cNvPicPr preferRelativeResize="0"/>
          <p:nvPr/>
        </p:nvPicPr>
        <p:blipFill rotWithShape="1">
          <a:blip r:embed="rId4">
            <a:alphaModFix/>
          </a:blip>
          <a:srcRect l="60170" t="28237" r="26327" b="47436"/>
          <a:stretch/>
        </p:blipFill>
        <p:spPr>
          <a:xfrm>
            <a:off x="267326" y="3271701"/>
            <a:ext cx="1708227" cy="17312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1284000" y="540000"/>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37" name="Google Shape;237;p36"/>
          <p:cNvSpPr txBox="1">
            <a:spLocks noGrp="1"/>
          </p:cNvSpPr>
          <p:nvPr>
            <p:ph type="subTitle" idx="1"/>
          </p:nvPr>
        </p:nvSpPr>
        <p:spPr>
          <a:xfrm>
            <a:off x="1284000" y="1368300"/>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8" name="Google Shape;238;p36"/>
          <p:cNvSpPr txBox="1">
            <a:spLocks noGrp="1"/>
          </p:cNvSpPr>
          <p:nvPr>
            <p:ph type="title" idx="2"/>
          </p:nvPr>
        </p:nvSpPr>
        <p:spPr>
          <a:xfrm>
            <a:off x="1284000" y="194528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39" name="Google Shape;239;p36"/>
          <p:cNvSpPr txBox="1">
            <a:spLocks noGrp="1"/>
          </p:cNvSpPr>
          <p:nvPr>
            <p:ph type="subTitle" idx="3"/>
          </p:nvPr>
        </p:nvSpPr>
        <p:spPr>
          <a:xfrm>
            <a:off x="1284000" y="2773595"/>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0" name="Google Shape;240;p36"/>
          <p:cNvSpPr txBox="1">
            <a:spLocks noGrp="1"/>
          </p:cNvSpPr>
          <p:nvPr>
            <p:ph type="title" idx="4"/>
          </p:nvPr>
        </p:nvSpPr>
        <p:spPr>
          <a:xfrm>
            <a:off x="1284000" y="3350588"/>
            <a:ext cx="657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41" name="Google Shape;241;p36"/>
          <p:cNvSpPr txBox="1">
            <a:spLocks noGrp="1"/>
          </p:cNvSpPr>
          <p:nvPr>
            <p:ph type="subTitle" idx="5"/>
          </p:nvPr>
        </p:nvSpPr>
        <p:spPr>
          <a:xfrm>
            <a:off x="1284000" y="4178902"/>
            <a:ext cx="6576000" cy="42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42" name="Google Shape;242;p36"/>
          <p:cNvPicPr preferRelativeResize="0"/>
          <p:nvPr/>
        </p:nvPicPr>
        <p:blipFill rotWithShape="1">
          <a:blip r:embed="rId2">
            <a:alphaModFix/>
          </a:blip>
          <a:srcRect l="59846" b="36532"/>
          <a:stretch/>
        </p:blipFill>
        <p:spPr>
          <a:xfrm rot="-3149774" flipH="1">
            <a:off x="-1295432" y="1261499"/>
            <a:ext cx="2461683" cy="2380551"/>
          </a:xfrm>
          <a:prstGeom prst="rect">
            <a:avLst/>
          </a:prstGeom>
          <a:noFill/>
          <a:ln>
            <a:noFill/>
          </a:ln>
        </p:spPr>
      </p:pic>
      <p:pic>
        <p:nvPicPr>
          <p:cNvPr id="243" name="Google Shape;243;p36"/>
          <p:cNvPicPr preferRelativeResize="0"/>
          <p:nvPr/>
        </p:nvPicPr>
        <p:blipFill rotWithShape="1">
          <a:blip r:embed="rId3">
            <a:alphaModFix/>
          </a:blip>
          <a:srcRect l="59876" t="29365" r="25205" b="48941"/>
          <a:stretch/>
        </p:blipFill>
        <p:spPr>
          <a:xfrm rot="6526818" flipH="1">
            <a:off x="8176577" y="461722"/>
            <a:ext cx="1426646" cy="1166933"/>
          </a:xfrm>
          <a:prstGeom prst="rect">
            <a:avLst/>
          </a:prstGeom>
          <a:noFill/>
          <a:ln>
            <a:noFill/>
          </a:ln>
        </p:spPr>
      </p:pic>
      <p:pic>
        <p:nvPicPr>
          <p:cNvPr id="244" name="Google Shape;244;p36"/>
          <p:cNvPicPr preferRelativeResize="0"/>
          <p:nvPr/>
        </p:nvPicPr>
        <p:blipFill rotWithShape="1">
          <a:blip r:embed="rId4">
            <a:alphaModFix/>
          </a:blip>
          <a:srcRect t="87425" r="72080"/>
          <a:stretch/>
        </p:blipFill>
        <p:spPr>
          <a:xfrm flipH="1">
            <a:off x="5719700" y="3957514"/>
            <a:ext cx="3468227" cy="11859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8">
  <p:cSld name="CUSTOM_1_1_1_1_1_1_1_1_1_1">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47" name="Google Shape;247;p37"/>
          <p:cNvPicPr preferRelativeResize="0"/>
          <p:nvPr/>
        </p:nvPicPr>
        <p:blipFill rotWithShape="1">
          <a:blip r:embed="rId2">
            <a:alphaModFix/>
          </a:blip>
          <a:srcRect l="73847" t="65488"/>
          <a:stretch/>
        </p:blipFill>
        <p:spPr>
          <a:xfrm flipH="1">
            <a:off x="-197100" y="3445950"/>
            <a:ext cx="2210975" cy="1775077"/>
          </a:xfrm>
          <a:prstGeom prst="rect">
            <a:avLst/>
          </a:prstGeom>
          <a:noFill/>
          <a:ln>
            <a:noFill/>
          </a:ln>
        </p:spPr>
      </p:pic>
      <p:pic>
        <p:nvPicPr>
          <p:cNvPr id="248" name="Google Shape;248;p37"/>
          <p:cNvPicPr preferRelativeResize="0"/>
          <p:nvPr/>
        </p:nvPicPr>
        <p:blipFill rotWithShape="1">
          <a:blip r:embed="rId3">
            <a:alphaModFix/>
          </a:blip>
          <a:srcRect l="39602" r="8603" b="24374"/>
          <a:stretch/>
        </p:blipFill>
        <p:spPr>
          <a:xfrm rot="10165352">
            <a:off x="6873402" y="-1899751"/>
            <a:ext cx="3110998" cy="2783601"/>
          </a:xfrm>
          <a:prstGeom prst="rect">
            <a:avLst/>
          </a:prstGeom>
          <a:noFill/>
          <a:ln>
            <a:noFill/>
          </a:ln>
        </p:spPr>
      </p:pic>
      <p:pic>
        <p:nvPicPr>
          <p:cNvPr id="249" name="Google Shape;249;p37"/>
          <p:cNvPicPr preferRelativeResize="0"/>
          <p:nvPr/>
        </p:nvPicPr>
        <p:blipFill rotWithShape="1">
          <a:blip r:embed="rId4">
            <a:alphaModFix/>
          </a:blip>
          <a:srcRect l="49316" t="21790" r="40664" b="52729"/>
          <a:stretch/>
        </p:blipFill>
        <p:spPr>
          <a:xfrm rot="5400000">
            <a:off x="8434125" y="4199824"/>
            <a:ext cx="915948" cy="13105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3">
  <p:cSld name="CUSTOM_3_1_1">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rbitron Black"/>
              <a:buNone/>
              <a:defRPr sz="6500">
                <a:latin typeface="Orbitron Black"/>
                <a:ea typeface="Orbitron Black"/>
                <a:cs typeface="Orbitron Black"/>
                <a:sym typeface="Orbitron Black"/>
              </a:defRPr>
            </a:lvl1pPr>
            <a:lvl2pPr lvl="1"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2pPr>
            <a:lvl3pPr lvl="2"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3pPr>
            <a:lvl4pPr lvl="3"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4pPr>
            <a:lvl5pPr lvl="4"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5pPr>
            <a:lvl6pPr lvl="5"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6pPr>
            <a:lvl7pPr lvl="6"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7pPr>
            <a:lvl8pPr lvl="7"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8pPr>
            <a:lvl9pPr lvl="8" algn="ctr">
              <a:lnSpc>
                <a:spcPct val="100000"/>
              </a:lnSpc>
              <a:spcBef>
                <a:spcPts val="0"/>
              </a:spcBef>
              <a:spcAft>
                <a:spcPts val="0"/>
              </a:spcAft>
              <a:buSzPts val="3600"/>
              <a:buFont typeface="Orbitron Black"/>
              <a:buNone/>
              <a:defRPr sz="3600">
                <a:latin typeface="Orbitron Black"/>
                <a:ea typeface="Orbitron Black"/>
                <a:cs typeface="Orbitron Black"/>
                <a:sym typeface="Orbitron Black"/>
              </a:defRPr>
            </a:lvl9pPr>
          </a:lstStyle>
          <a:p>
            <a:endParaRPr/>
          </a:p>
        </p:txBody>
      </p:sp>
      <p:sp>
        <p:nvSpPr>
          <p:cNvPr id="252" name="Google Shape;252;p3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000"/>
              <a:buFont typeface="Orbitron SemiBold"/>
              <a:buNone/>
              <a:defRPr sz="80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2pPr>
            <a:lvl3pPr lvl="2"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3pPr>
            <a:lvl4pPr lvl="3"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4pPr>
            <a:lvl5pPr lvl="4"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5pPr>
            <a:lvl6pPr lvl="5"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6pPr>
            <a:lvl7pPr lvl="6"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7pPr>
            <a:lvl8pPr lvl="7"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8pPr>
            <a:lvl9pPr lvl="8" algn="ctr">
              <a:lnSpc>
                <a:spcPct val="100000"/>
              </a:lnSpc>
              <a:spcBef>
                <a:spcPts val="0"/>
              </a:spcBef>
              <a:spcAft>
                <a:spcPts val="0"/>
              </a:spcAft>
              <a:buSzPts val="6000"/>
              <a:buFont typeface="Orbitron Black"/>
              <a:buNone/>
              <a:defRPr sz="6000">
                <a:latin typeface="Orbitron Black"/>
                <a:ea typeface="Orbitron Black"/>
                <a:cs typeface="Orbitron Black"/>
                <a:sym typeface="Orbitron Black"/>
              </a:defRPr>
            </a:lvl9pPr>
          </a:lstStyle>
          <a:p>
            <a:endParaRPr/>
          </a:p>
        </p:txBody>
      </p:sp>
      <p:sp>
        <p:nvSpPr>
          <p:cNvPr id="253" name="Google Shape;253;p38"/>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54" name="Google Shape;254;p38"/>
          <p:cNvPicPr preferRelativeResize="0"/>
          <p:nvPr/>
        </p:nvPicPr>
        <p:blipFill rotWithShape="1">
          <a:blip r:embed="rId2">
            <a:alphaModFix/>
          </a:blip>
          <a:srcRect l="83147" t="37717" b="36991"/>
          <a:stretch/>
        </p:blipFill>
        <p:spPr>
          <a:xfrm rot="5400000" flipH="1">
            <a:off x="631015" y="-487302"/>
            <a:ext cx="1356998" cy="2131077"/>
          </a:xfrm>
          <a:prstGeom prst="rect">
            <a:avLst/>
          </a:prstGeom>
          <a:noFill/>
          <a:ln>
            <a:noFill/>
          </a:ln>
        </p:spPr>
      </p:pic>
      <p:pic>
        <p:nvPicPr>
          <p:cNvPr id="255" name="Google Shape;255;p38"/>
          <p:cNvPicPr preferRelativeResize="0"/>
          <p:nvPr/>
        </p:nvPicPr>
        <p:blipFill rotWithShape="1">
          <a:blip r:embed="rId3">
            <a:alphaModFix/>
          </a:blip>
          <a:srcRect l="46661" t="24119" r="41260" b="49497"/>
          <a:stretch/>
        </p:blipFill>
        <p:spPr>
          <a:xfrm rot="10800000" flipH="1">
            <a:off x="7354599" y="-269650"/>
            <a:ext cx="1380076" cy="1695750"/>
          </a:xfrm>
          <a:prstGeom prst="rect">
            <a:avLst/>
          </a:prstGeom>
          <a:noFill/>
          <a:ln>
            <a:noFill/>
          </a:ln>
        </p:spPr>
      </p:pic>
      <p:pic>
        <p:nvPicPr>
          <p:cNvPr id="256" name="Google Shape;256;p38"/>
          <p:cNvPicPr preferRelativeResize="0"/>
          <p:nvPr/>
        </p:nvPicPr>
        <p:blipFill rotWithShape="1">
          <a:blip r:embed="rId4">
            <a:alphaModFix/>
          </a:blip>
          <a:srcRect l="37304" b="22148"/>
          <a:stretch/>
        </p:blipFill>
        <p:spPr>
          <a:xfrm rot="5800099" flipH="1">
            <a:off x="6243526" y="1439625"/>
            <a:ext cx="5262300" cy="4004351"/>
          </a:xfrm>
          <a:prstGeom prst="rect">
            <a:avLst/>
          </a:prstGeom>
          <a:noFill/>
          <a:ln>
            <a:noFill/>
          </a:ln>
        </p:spPr>
      </p:pic>
      <p:pic>
        <p:nvPicPr>
          <p:cNvPr id="257" name="Google Shape;257;p38"/>
          <p:cNvPicPr preferRelativeResize="0"/>
          <p:nvPr/>
        </p:nvPicPr>
        <p:blipFill rotWithShape="1">
          <a:blip r:embed="rId5">
            <a:alphaModFix/>
          </a:blip>
          <a:srcRect l="74792" t="69423"/>
          <a:stretch/>
        </p:blipFill>
        <p:spPr>
          <a:xfrm flipH="1">
            <a:off x="2" y="3007776"/>
            <a:ext cx="2997924" cy="2212376"/>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60" name="Google Shape;260;p39"/>
          <p:cNvPicPr preferRelativeResize="0"/>
          <p:nvPr/>
        </p:nvPicPr>
        <p:blipFill rotWithShape="1">
          <a:blip r:embed="rId2">
            <a:alphaModFix/>
          </a:blip>
          <a:srcRect l="75408" t="67387"/>
          <a:stretch/>
        </p:blipFill>
        <p:spPr>
          <a:xfrm flipH="1">
            <a:off x="-63727" y="3564725"/>
            <a:ext cx="2079027" cy="1677424"/>
          </a:xfrm>
          <a:prstGeom prst="rect">
            <a:avLst/>
          </a:prstGeom>
          <a:noFill/>
          <a:ln>
            <a:noFill/>
          </a:ln>
        </p:spPr>
      </p:pic>
      <p:pic>
        <p:nvPicPr>
          <p:cNvPr id="261" name="Google Shape;261;p39"/>
          <p:cNvPicPr preferRelativeResize="0"/>
          <p:nvPr/>
        </p:nvPicPr>
        <p:blipFill rotWithShape="1">
          <a:blip r:embed="rId3">
            <a:alphaModFix/>
          </a:blip>
          <a:srcRect t="69871" r="76691"/>
          <a:stretch/>
        </p:blipFill>
        <p:spPr>
          <a:xfrm rot="-2915821" flipH="1">
            <a:off x="8304801" y="597838"/>
            <a:ext cx="2079026" cy="1549666"/>
          </a:xfrm>
          <a:prstGeom prst="rect">
            <a:avLst/>
          </a:prstGeom>
          <a:noFill/>
          <a:ln>
            <a:noFill/>
          </a:ln>
        </p:spPr>
      </p:pic>
      <p:pic>
        <p:nvPicPr>
          <p:cNvPr id="262" name="Google Shape;262;p39"/>
          <p:cNvPicPr preferRelativeResize="0"/>
          <p:nvPr/>
        </p:nvPicPr>
        <p:blipFill rotWithShape="1">
          <a:blip r:embed="rId4">
            <a:alphaModFix/>
          </a:blip>
          <a:srcRect l="47993" t="23701" r="39900" b="48763"/>
          <a:stretch/>
        </p:blipFill>
        <p:spPr>
          <a:xfrm rot="5400000" flipH="1">
            <a:off x="6214943" y="-685763"/>
            <a:ext cx="1106790" cy="141622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1325299" y="1756751"/>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5" name="Google Shape;265;p40"/>
          <p:cNvSpPr txBox="1">
            <a:spLocks noGrp="1"/>
          </p:cNvSpPr>
          <p:nvPr>
            <p:ph type="subTitle" idx="1"/>
          </p:nvPr>
        </p:nvSpPr>
        <p:spPr>
          <a:xfrm>
            <a:off x="3662201" y="1335963"/>
            <a:ext cx="4156500" cy="94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6" name="Google Shape;266;p40"/>
          <p:cNvSpPr txBox="1">
            <a:spLocks noGrp="1"/>
          </p:cNvSpPr>
          <p:nvPr>
            <p:ph type="title" idx="2"/>
          </p:nvPr>
        </p:nvSpPr>
        <p:spPr>
          <a:xfrm>
            <a:off x="1325299" y="2918714"/>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7" name="Google Shape;267;p40"/>
          <p:cNvSpPr txBox="1">
            <a:spLocks noGrp="1"/>
          </p:cNvSpPr>
          <p:nvPr>
            <p:ph type="subTitle" idx="3"/>
          </p:nvPr>
        </p:nvSpPr>
        <p:spPr>
          <a:xfrm>
            <a:off x="3662201" y="2496732"/>
            <a:ext cx="4156500" cy="951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8" name="Google Shape;268;p40"/>
          <p:cNvSpPr txBox="1">
            <a:spLocks noGrp="1"/>
          </p:cNvSpPr>
          <p:nvPr>
            <p:ph type="title" idx="4"/>
          </p:nvPr>
        </p:nvSpPr>
        <p:spPr>
          <a:xfrm>
            <a:off x="1325299" y="4080688"/>
            <a:ext cx="23364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69" name="Google Shape;269;p40"/>
          <p:cNvSpPr txBox="1">
            <a:spLocks noGrp="1"/>
          </p:cNvSpPr>
          <p:nvPr>
            <p:ph type="subTitle" idx="5"/>
          </p:nvPr>
        </p:nvSpPr>
        <p:spPr>
          <a:xfrm>
            <a:off x="3661712" y="3659900"/>
            <a:ext cx="4156500" cy="948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0" name="Google Shape;270;p40"/>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Font typeface="Orbitron Black"/>
              <a:buNone/>
              <a:defRPr>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71" name="Google Shape;271;p40"/>
          <p:cNvPicPr preferRelativeResize="0"/>
          <p:nvPr/>
        </p:nvPicPr>
        <p:blipFill rotWithShape="1">
          <a:blip r:embed="rId2">
            <a:alphaModFix/>
          </a:blip>
          <a:srcRect l="38428" r="8769" b="21635"/>
          <a:stretch/>
        </p:blipFill>
        <p:spPr>
          <a:xfrm rot="-2700000">
            <a:off x="-1674750" y="2431326"/>
            <a:ext cx="2618524" cy="2381500"/>
          </a:xfrm>
          <a:prstGeom prst="rect">
            <a:avLst/>
          </a:prstGeom>
          <a:noFill/>
          <a:ln>
            <a:noFill/>
          </a:ln>
        </p:spPr>
      </p:pic>
      <p:pic>
        <p:nvPicPr>
          <p:cNvPr id="272" name="Google Shape;272;p40"/>
          <p:cNvPicPr preferRelativeResize="0"/>
          <p:nvPr/>
        </p:nvPicPr>
        <p:blipFill rotWithShape="1">
          <a:blip r:embed="rId3">
            <a:alphaModFix/>
          </a:blip>
          <a:srcRect l="78527" t="72475"/>
          <a:stretch/>
        </p:blipFill>
        <p:spPr>
          <a:xfrm rot="10800000" flipH="1">
            <a:off x="7757700" y="-296475"/>
            <a:ext cx="1756099" cy="1415750"/>
          </a:xfrm>
          <a:prstGeom prst="rect">
            <a:avLst/>
          </a:prstGeom>
          <a:noFill/>
          <a:ln>
            <a:noFill/>
          </a:ln>
        </p:spPr>
      </p:pic>
      <p:pic>
        <p:nvPicPr>
          <p:cNvPr id="273" name="Google Shape;273;p40"/>
          <p:cNvPicPr preferRelativeResize="0"/>
          <p:nvPr/>
        </p:nvPicPr>
        <p:blipFill rotWithShape="1">
          <a:blip r:embed="rId4">
            <a:alphaModFix/>
          </a:blip>
          <a:srcRect l="46003" t="23799" r="41205" b="53260"/>
          <a:stretch/>
        </p:blipFill>
        <p:spPr>
          <a:xfrm rot="1114972">
            <a:off x="8115275" y="3904551"/>
            <a:ext cx="1169624" cy="117990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74"/>
        <p:cNvGrpSpPr/>
        <p:nvPr/>
      </p:nvGrpSpPr>
      <p:grpSpPr>
        <a:xfrm>
          <a:off x="0" y="0"/>
          <a:ext cx="0" cy="0"/>
          <a:chOff x="0" y="0"/>
          <a:chExt cx="0" cy="0"/>
        </a:xfrm>
      </p:grpSpPr>
      <p:sp>
        <p:nvSpPr>
          <p:cNvPr id="275" name="Google Shape;275;p41"/>
          <p:cNvSpPr txBox="1">
            <a:spLocks noGrp="1"/>
          </p:cNvSpPr>
          <p:nvPr>
            <p:ph type="title"/>
          </p:nvPr>
        </p:nvSpPr>
        <p:spPr>
          <a:xfrm>
            <a:off x="958288"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76" name="Google Shape;276;p41"/>
          <p:cNvSpPr txBox="1">
            <a:spLocks noGrp="1"/>
          </p:cNvSpPr>
          <p:nvPr>
            <p:ph type="subTitle" idx="1"/>
          </p:nvPr>
        </p:nvSpPr>
        <p:spPr>
          <a:xfrm>
            <a:off x="958288" y="3243195"/>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7" name="Google Shape;277;p41"/>
          <p:cNvSpPr txBox="1">
            <a:spLocks noGrp="1"/>
          </p:cNvSpPr>
          <p:nvPr>
            <p:ph type="title" idx="2"/>
          </p:nvPr>
        </p:nvSpPr>
        <p:spPr>
          <a:xfrm>
            <a:off x="3508306"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78" name="Google Shape;278;p41"/>
          <p:cNvSpPr txBox="1">
            <a:spLocks noGrp="1"/>
          </p:cNvSpPr>
          <p:nvPr>
            <p:ph type="subTitle" idx="3"/>
          </p:nvPr>
        </p:nvSpPr>
        <p:spPr>
          <a:xfrm>
            <a:off x="3508306" y="3243200"/>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9" name="Google Shape;279;p41"/>
          <p:cNvSpPr txBox="1">
            <a:spLocks noGrp="1"/>
          </p:cNvSpPr>
          <p:nvPr>
            <p:ph type="title" idx="4"/>
          </p:nvPr>
        </p:nvSpPr>
        <p:spPr>
          <a:xfrm>
            <a:off x="5959713" y="15865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accent3"/>
              </a:buClr>
              <a:buSzPts val="6200"/>
              <a:buFont typeface="Orbitron SemiBold"/>
              <a:buNone/>
              <a:defRPr sz="6200">
                <a:solidFill>
                  <a:schemeClr val="accent3"/>
                </a:solidFill>
                <a:latin typeface="Orbitron SemiBold"/>
                <a:ea typeface="Orbitron SemiBold"/>
                <a:cs typeface="Orbitron SemiBold"/>
                <a:sym typeface="Orbitron SemiBold"/>
              </a:defRPr>
            </a:lvl9pPr>
          </a:lstStyle>
          <a:p>
            <a:endParaRPr/>
          </a:p>
        </p:txBody>
      </p:sp>
      <p:sp>
        <p:nvSpPr>
          <p:cNvPr id="280" name="Google Shape;280;p41"/>
          <p:cNvSpPr txBox="1">
            <a:spLocks noGrp="1"/>
          </p:cNvSpPr>
          <p:nvPr>
            <p:ph type="subTitle" idx="5"/>
          </p:nvPr>
        </p:nvSpPr>
        <p:spPr>
          <a:xfrm>
            <a:off x="5959713" y="3243204"/>
            <a:ext cx="2226000" cy="71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81" name="Google Shape;281;p41"/>
          <p:cNvPicPr preferRelativeResize="0"/>
          <p:nvPr/>
        </p:nvPicPr>
        <p:blipFill rotWithShape="1">
          <a:blip r:embed="rId2">
            <a:alphaModFix/>
          </a:blip>
          <a:srcRect l="59846" b="36532"/>
          <a:stretch/>
        </p:blipFill>
        <p:spPr>
          <a:xfrm rot="7650226" flipH="1">
            <a:off x="8054270" y="1501440"/>
            <a:ext cx="2461683" cy="2380551"/>
          </a:xfrm>
          <a:prstGeom prst="rect">
            <a:avLst/>
          </a:prstGeom>
          <a:noFill/>
          <a:ln>
            <a:noFill/>
          </a:ln>
        </p:spPr>
      </p:pic>
      <p:pic>
        <p:nvPicPr>
          <p:cNvPr id="282" name="Google Shape;282;p41"/>
          <p:cNvPicPr preferRelativeResize="0"/>
          <p:nvPr/>
        </p:nvPicPr>
        <p:blipFill rotWithShape="1">
          <a:blip r:embed="rId3">
            <a:alphaModFix/>
          </a:blip>
          <a:srcRect l="59876" t="29365" r="25205" b="48941"/>
          <a:stretch/>
        </p:blipFill>
        <p:spPr>
          <a:xfrm rot="-4273182" flipH="1">
            <a:off x="-382702" y="3514836"/>
            <a:ext cx="1426646" cy="1166933"/>
          </a:xfrm>
          <a:prstGeom prst="rect">
            <a:avLst/>
          </a:prstGeom>
          <a:noFill/>
          <a:ln>
            <a:noFill/>
          </a:ln>
        </p:spPr>
      </p:pic>
      <p:pic>
        <p:nvPicPr>
          <p:cNvPr id="283" name="Google Shape;283;p41"/>
          <p:cNvPicPr preferRelativeResize="0"/>
          <p:nvPr/>
        </p:nvPicPr>
        <p:blipFill rotWithShape="1">
          <a:blip r:embed="rId4">
            <a:alphaModFix/>
          </a:blip>
          <a:srcRect t="87425" r="72080"/>
          <a:stretch/>
        </p:blipFill>
        <p:spPr>
          <a:xfrm rot="10800000" flipH="1">
            <a:off x="32595" y="1"/>
            <a:ext cx="3468227" cy="1185975"/>
          </a:xfrm>
          <a:prstGeom prst="rect">
            <a:avLst/>
          </a:prstGeom>
          <a:noFill/>
          <a:ln>
            <a:noFill/>
          </a:ln>
        </p:spPr>
      </p:pic>
      <p:sp>
        <p:nvSpPr>
          <p:cNvPr id="284" name="Google Shape;284;p41"/>
          <p:cNvSpPr txBox="1">
            <a:spLocks noGrp="1"/>
          </p:cNvSpPr>
          <p:nvPr>
            <p:ph type="title" idx="6"/>
          </p:nvPr>
        </p:nvSpPr>
        <p:spPr>
          <a:xfrm>
            <a:off x="958288"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85" name="Google Shape;285;p41"/>
          <p:cNvSpPr txBox="1">
            <a:spLocks noGrp="1"/>
          </p:cNvSpPr>
          <p:nvPr>
            <p:ph type="title" idx="7"/>
          </p:nvPr>
        </p:nvSpPr>
        <p:spPr>
          <a:xfrm>
            <a:off x="3508306"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
        <p:nvSpPr>
          <p:cNvPr id="286" name="Google Shape;286;p41"/>
          <p:cNvSpPr txBox="1">
            <a:spLocks noGrp="1"/>
          </p:cNvSpPr>
          <p:nvPr>
            <p:ph type="title" idx="8"/>
          </p:nvPr>
        </p:nvSpPr>
        <p:spPr>
          <a:xfrm>
            <a:off x="5959713" y="2414895"/>
            <a:ext cx="22260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1pPr>
            <a:lvl2pPr lvl="1"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2pPr>
            <a:lvl3pPr lvl="2"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3pPr>
            <a:lvl4pPr lvl="3"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4pPr>
            <a:lvl5pPr lvl="4"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5pPr>
            <a:lvl6pPr lvl="5"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6pPr>
            <a:lvl7pPr lvl="6"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7pPr>
            <a:lvl8pPr lvl="7"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8pPr>
            <a:lvl9pPr lvl="8" algn="ctr">
              <a:lnSpc>
                <a:spcPct val="100000"/>
              </a:lnSpc>
              <a:spcBef>
                <a:spcPts val="0"/>
              </a:spcBef>
              <a:spcAft>
                <a:spcPts val="0"/>
              </a:spcAft>
              <a:buSzPts val="2400"/>
              <a:buFont typeface="Orbitron SemiBold"/>
              <a:buNone/>
              <a:defRPr sz="2400">
                <a:latin typeface="Orbitron SemiBold"/>
                <a:ea typeface="Orbitron SemiBold"/>
                <a:cs typeface="Orbitron SemiBold"/>
                <a:sym typeface="Orbitron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6">
  <p:cSld name="CUSTOM_1_1_1_1_1_1_1">
    <p:spTree>
      <p:nvGrpSpPr>
        <p:cNvPr id="1" name="Shape 287"/>
        <p:cNvGrpSpPr/>
        <p:nvPr/>
      </p:nvGrpSpPr>
      <p:grpSpPr>
        <a:xfrm>
          <a:off x="0" y="0"/>
          <a:ext cx="0" cy="0"/>
          <a:chOff x="0" y="0"/>
          <a:chExt cx="0" cy="0"/>
        </a:xfrm>
      </p:grpSpPr>
      <p:sp>
        <p:nvSpPr>
          <p:cNvPr id="288" name="Google Shape;288;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89" name="Google Shape;289;p42"/>
          <p:cNvPicPr preferRelativeResize="0"/>
          <p:nvPr/>
        </p:nvPicPr>
        <p:blipFill rotWithShape="1">
          <a:blip r:embed="rId2">
            <a:alphaModFix/>
          </a:blip>
          <a:srcRect t="69248" r="73292"/>
          <a:stretch/>
        </p:blipFill>
        <p:spPr>
          <a:xfrm rot="-8234952">
            <a:off x="7559803" y="-495700"/>
            <a:ext cx="2382149" cy="1581699"/>
          </a:xfrm>
          <a:prstGeom prst="rect">
            <a:avLst/>
          </a:prstGeom>
          <a:noFill/>
          <a:ln>
            <a:noFill/>
          </a:ln>
        </p:spPr>
      </p:pic>
      <p:pic>
        <p:nvPicPr>
          <p:cNvPr id="290" name="Google Shape;290;p42"/>
          <p:cNvPicPr preferRelativeResize="0"/>
          <p:nvPr/>
        </p:nvPicPr>
        <p:blipFill rotWithShape="1">
          <a:blip r:embed="rId3">
            <a:alphaModFix/>
          </a:blip>
          <a:srcRect l="74680" t="66447"/>
          <a:stretch/>
        </p:blipFill>
        <p:spPr>
          <a:xfrm>
            <a:off x="7116525" y="3474100"/>
            <a:ext cx="2140524" cy="1725775"/>
          </a:xfrm>
          <a:prstGeom prst="rect">
            <a:avLst/>
          </a:prstGeom>
          <a:noFill/>
          <a:ln>
            <a:noFill/>
          </a:ln>
        </p:spPr>
      </p:pic>
      <p:pic>
        <p:nvPicPr>
          <p:cNvPr id="291" name="Google Shape;291;p42"/>
          <p:cNvPicPr preferRelativeResize="0"/>
          <p:nvPr/>
        </p:nvPicPr>
        <p:blipFill rotWithShape="1">
          <a:blip r:embed="rId4">
            <a:alphaModFix/>
          </a:blip>
          <a:srcRect l="58562" t="30418" r="25487" b="45982"/>
          <a:stretch/>
        </p:blipFill>
        <p:spPr>
          <a:xfrm rot="6357655" flipH="1">
            <a:off x="-697350" y="2971626"/>
            <a:ext cx="1458497" cy="12138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7">
  <p:cSld name="CUSTOM_1_1_1_1_1_1_1_1_1">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94" name="Google Shape;294;p43"/>
          <p:cNvPicPr preferRelativeResize="0"/>
          <p:nvPr/>
        </p:nvPicPr>
        <p:blipFill rotWithShape="1">
          <a:blip r:embed="rId2">
            <a:alphaModFix/>
          </a:blip>
          <a:srcRect t="70477" r="75031"/>
          <a:stretch/>
        </p:blipFill>
        <p:spPr>
          <a:xfrm rot="5400000" flipH="1">
            <a:off x="7947447" y="4261738"/>
            <a:ext cx="1858877" cy="1267375"/>
          </a:xfrm>
          <a:prstGeom prst="rect">
            <a:avLst/>
          </a:prstGeom>
          <a:noFill/>
          <a:ln>
            <a:noFill/>
          </a:ln>
        </p:spPr>
      </p:pic>
      <p:pic>
        <p:nvPicPr>
          <p:cNvPr id="295" name="Google Shape;295;p43"/>
          <p:cNvPicPr preferRelativeResize="0"/>
          <p:nvPr/>
        </p:nvPicPr>
        <p:blipFill rotWithShape="1">
          <a:blip r:embed="rId3">
            <a:alphaModFix/>
          </a:blip>
          <a:srcRect l="86638" t="38364" b="39169"/>
          <a:stretch/>
        </p:blipFill>
        <p:spPr>
          <a:xfrm rot="10800000">
            <a:off x="-130575" y="806614"/>
            <a:ext cx="656701" cy="1155523"/>
          </a:xfrm>
          <a:prstGeom prst="rect">
            <a:avLst/>
          </a:prstGeom>
          <a:noFill/>
          <a:ln>
            <a:noFill/>
          </a:ln>
        </p:spPr>
      </p:pic>
      <p:pic>
        <p:nvPicPr>
          <p:cNvPr id="296" name="Google Shape;296;p43"/>
          <p:cNvPicPr preferRelativeResize="0"/>
          <p:nvPr/>
        </p:nvPicPr>
        <p:blipFill rotWithShape="1">
          <a:blip r:embed="rId4">
            <a:alphaModFix/>
          </a:blip>
          <a:srcRect l="58487" t="31242" r="25639" b="46292"/>
          <a:stretch/>
        </p:blipFill>
        <p:spPr>
          <a:xfrm rot="-5400000">
            <a:off x="6565675" y="-609575"/>
            <a:ext cx="1451448" cy="115549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9">
  <p:cSld name="CUSTOM_1_1_1_1_1_1_1_1_1_1_1">
    <p:spTree>
      <p:nvGrpSpPr>
        <p:cNvPr id="1" name="Shape 297"/>
        <p:cNvGrpSpPr/>
        <p:nvPr/>
      </p:nvGrpSpPr>
      <p:grpSpPr>
        <a:xfrm>
          <a:off x="0" y="0"/>
          <a:ext cx="0" cy="0"/>
          <a:chOff x="0" y="0"/>
          <a:chExt cx="0" cy="0"/>
        </a:xfrm>
      </p:grpSpPr>
      <p:sp>
        <p:nvSpPr>
          <p:cNvPr id="298" name="Google Shape;298;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299" name="Google Shape;299;p44"/>
          <p:cNvPicPr preferRelativeResize="0"/>
          <p:nvPr/>
        </p:nvPicPr>
        <p:blipFill rotWithShape="1">
          <a:blip r:embed="rId2">
            <a:alphaModFix/>
          </a:blip>
          <a:srcRect l="84712" t="37541" b="38348"/>
          <a:stretch/>
        </p:blipFill>
        <p:spPr>
          <a:xfrm rot="-5400000">
            <a:off x="6855850" y="-432526"/>
            <a:ext cx="751400" cy="1240074"/>
          </a:xfrm>
          <a:prstGeom prst="rect">
            <a:avLst/>
          </a:prstGeom>
          <a:noFill/>
          <a:ln>
            <a:noFill/>
          </a:ln>
        </p:spPr>
      </p:pic>
      <p:pic>
        <p:nvPicPr>
          <p:cNvPr id="300" name="Google Shape;300;p44"/>
          <p:cNvPicPr preferRelativeResize="0"/>
          <p:nvPr/>
        </p:nvPicPr>
        <p:blipFill rotWithShape="1">
          <a:blip r:embed="rId3">
            <a:alphaModFix/>
          </a:blip>
          <a:srcRect t="87098" r="71203"/>
          <a:stretch/>
        </p:blipFill>
        <p:spPr>
          <a:xfrm flipH="1">
            <a:off x="6349074" y="4237325"/>
            <a:ext cx="2794926" cy="950750"/>
          </a:xfrm>
          <a:prstGeom prst="rect">
            <a:avLst/>
          </a:prstGeom>
          <a:noFill/>
          <a:ln>
            <a:noFill/>
          </a:ln>
        </p:spPr>
      </p:pic>
      <p:pic>
        <p:nvPicPr>
          <p:cNvPr id="301" name="Google Shape;301;p44"/>
          <p:cNvPicPr preferRelativeResize="0"/>
          <p:nvPr/>
        </p:nvPicPr>
        <p:blipFill rotWithShape="1">
          <a:blip r:embed="rId4">
            <a:alphaModFix/>
          </a:blip>
          <a:srcRect l="59698" t="32622" r="26850" b="49052"/>
          <a:stretch/>
        </p:blipFill>
        <p:spPr>
          <a:xfrm rot="10800000">
            <a:off x="1466300" y="4570526"/>
            <a:ext cx="1516800" cy="11624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2"/>
        <p:cNvGrpSpPr/>
        <p:nvPr/>
      </p:nvGrpSpPr>
      <p:grpSpPr>
        <a:xfrm>
          <a:off x="0" y="0"/>
          <a:ext cx="0" cy="0"/>
          <a:chOff x="0" y="0"/>
          <a:chExt cx="0" cy="0"/>
        </a:xfrm>
      </p:grpSpPr>
      <p:sp>
        <p:nvSpPr>
          <p:cNvPr id="303" name="Google Shape;303;p45"/>
          <p:cNvSpPr txBox="1">
            <a:spLocks noGrp="1"/>
          </p:cNvSpPr>
          <p:nvPr>
            <p:ph type="subTitle" idx="1"/>
          </p:nvPr>
        </p:nvSpPr>
        <p:spPr>
          <a:xfrm>
            <a:off x="1205419" y="2999494"/>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304" name="Google Shape;304;p45"/>
          <p:cNvSpPr txBox="1">
            <a:spLocks noGrp="1"/>
          </p:cNvSpPr>
          <p:nvPr>
            <p:ph type="subTitle" idx="2"/>
          </p:nvPr>
        </p:nvSpPr>
        <p:spPr>
          <a:xfrm>
            <a:off x="4860294" y="2999494"/>
            <a:ext cx="30783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1pPr>
            <a:lvl2pPr lvl="1"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2pPr>
            <a:lvl3pPr lvl="2"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3pPr>
            <a:lvl4pPr lvl="3"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4pPr>
            <a:lvl5pPr lvl="4"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5pPr>
            <a:lvl6pPr lvl="5"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6pPr>
            <a:lvl7pPr lvl="6"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7pPr>
            <a:lvl8pPr lvl="7"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8pPr>
            <a:lvl9pPr lvl="8" algn="ctr">
              <a:lnSpc>
                <a:spcPct val="100000"/>
              </a:lnSpc>
              <a:spcBef>
                <a:spcPts val="0"/>
              </a:spcBef>
              <a:spcAft>
                <a:spcPts val="0"/>
              </a:spcAft>
              <a:buClr>
                <a:schemeClr val="dk2"/>
              </a:buClr>
              <a:buSzPts val="2400"/>
              <a:buFont typeface="Orbitron SemiBold"/>
              <a:buNone/>
              <a:defRPr sz="2400">
                <a:solidFill>
                  <a:schemeClr val="dk2"/>
                </a:solidFill>
                <a:latin typeface="Orbitron SemiBold"/>
                <a:ea typeface="Orbitron SemiBold"/>
                <a:cs typeface="Orbitron SemiBold"/>
                <a:sym typeface="Orbitron SemiBold"/>
              </a:defRPr>
            </a:lvl9pPr>
          </a:lstStyle>
          <a:p>
            <a:endParaRPr/>
          </a:p>
        </p:txBody>
      </p:sp>
      <p:sp>
        <p:nvSpPr>
          <p:cNvPr id="305" name="Google Shape;305;p45"/>
          <p:cNvSpPr txBox="1">
            <a:spLocks noGrp="1"/>
          </p:cNvSpPr>
          <p:nvPr>
            <p:ph type="subTitle" idx="3"/>
          </p:nvPr>
        </p:nvSpPr>
        <p:spPr>
          <a:xfrm>
            <a:off x="1205419" y="3712894"/>
            <a:ext cx="3078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6" name="Google Shape;306;p45"/>
          <p:cNvSpPr txBox="1">
            <a:spLocks noGrp="1"/>
          </p:cNvSpPr>
          <p:nvPr>
            <p:ph type="subTitle" idx="4"/>
          </p:nvPr>
        </p:nvSpPr>
        <p:spPr>
          <a:xfrm>
            <a:off x="4860294" y="3712894"/>
            <a:ext cx="3078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7" name="Google Shape;307;p4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08" name="Google Shape;308;p45"/>
          <p:cNvPicPr preferRelativeResize="0"/>
          <p:nvPr/>
        </p:nvPicPr>
        <p:blipFill rotWithShape="1">
          <a:blip r:embed="rId2">
            <a:alphaModFix/>
          </a:blip>
          <a:srcRect l="77226" t="71541"/>
          <a:stretch/>
        </p:blipFill>
        <p:spPr>
          <a:xfrm flipH="1">
            <a:off x="-103475" y="4023725"/>
            <a:ext cx="1544550" cy="1213850"/>
          </a:xfrm>
          <a:prstGeom prst="rect">
            <a:avLst/>
          </a:prstGeom>
          <a:noFill/>
          <a:ln>
            <a:noFill/>
          </a:ln>
        </p:spPr>
      </p:pic>
      <p:pic>
        <p:nvPicPr>
          <p:cNvPr id="309" name="Google Shape;309;p45"/>
          <p:cNvPicPr preferRelativeResize="0"/>
          <p:nvPr/>
        </p:nvPicPr>
        <p:blipFill rotWithShape="1">
          <a:blip r:embed="rId3">
            <a:alphaModFix/>
          </a:blip>
          <a:srcRect t="86589" r="71304"/>
          <a:stretch/>
        </p:blipFill>
        <p:spPr>
          <a:xfrm rot="10800000">
            <a:off x="6295174" y="-33624"/>
            <a:ext cx="2876001" cy="1020574"/>
          </a:xfrm>
          <a:prstGeom prst="rect">
            <a:avLst/>
          </a:prstGeom>
          <a:noFill/>
          <a:ln>
            <a:noFill/>
          </a:ln>
        </p:spPr>
      </p:pic>
      <p:pic>
        <p:nvPicPr>
          <p:cNvPr id="310" name="Google Shape;310;p45"/>
          <p:cNvPicPr preferRelativeResize="0"/>
          <p:nvPr/>
        </p:nvPicPr>
        <p:blipFill rotWithShape="1">
          <a:blip r:embed="rId4">
            <a:alphaModFix/>
          </a:blip>
          <a:srcRect l="37752" r="8847" b="23348"/>
          <a:stretch/>
        </p:blipFill>
        <p:spPr>
          <a:xfrm>
            <a:off x="-2918425" y="-2773350"/>
            <a:ext cx="4309596" cy="3791076"/>
          </a:xfrm>
          <a:prstGeom prst="rect">
            <a:avLst/>
          </a:prstGeom>
          <a:noFill/>
          <a:ln>
            <a:noFill/>
          </a:ln>
        </p:spPr>
      </p:pic>
      <p:pic>
        <p:nvPicPr>
          <p:cNvPr id="311" name="Google Shape;311;p45"/>
          <p:cNvPicPr preferRelativeResize="0"/>
          <p:nvPr/>
        </p:nvPicPr>
        <p:blipFill rotWithShape="1">
          <a:blip r:embed="rId5">
            <a:alphaModFix/>
          </a:blip>
          <a:srcRect l="47803" t="25148" r="40796" b="47691"/>
          <a:stretch/>
        </p:blipFill>
        <p:spPr>
          <a:xfrm>
            <a:off x="8428908" y="1465224"/>
            <a:ext cx="1317315" cy="1765374"/>
          </a:xfrm>
          <a:prstGeom prst="rect">
            <a:avLst/>
          </a:prstGeom>
          <a:noFill/>
          <a:ln>
            <a:noFill/>
          </a:ln>
        </p:spPr>
      </p:pic>
      <p:pic>
        <p:nvPicPr>
          <p:cNvPr id="312" name="Google Shape;312;p45"/>
          <p:cNvPicPr preferRelativeResize="0"/>
          <p:nvPr/>
        </p:nvPicPr>
        <p:blipFill rotWithShape="1">
          <a:blip r:embed="rId6">
            <a:alphaModFix/>
          </a:blip>
          <a:srcRect l="36583"/>
          <a:stretch/>
        </p:blipFill>
        <p:spPr>
          <a:xfrm flipH="1">
            <a:off x="6616575" y="4239975"/>
            <a:ext cx="3624637" cy="350257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1">
  <p:cSld name="TITLE_AND_TWO_COLUMNS_1_1_1">
    <p:spTree>
      <p:nvGrpSpPr>
        <p:cNvPr id="1" name="Shape 313"/>
        <p:cNvGrpSpPr/>
        <p:nvPr/>
      </p:nvGrpSpPr>
      <p:grpSpPr>
        <a:xfrm>
          <a:off x="0" y="0"/>
          <a:ext cx="0" cy="0"/>
          <a:chOff x="0" y="0"/>
          <a:chExt cx="0" cy="0"/>
        </a:xfrm>
      </p:grpSpPr>
      <p:sp>
        <p:nvSpPr>
          <p:cNvPr id="314" name="Google Shape;314;p46"/>
          <p:cNvSpPr txBox="1">
            <a:spLocks noGrp="1"/>
          </p:cNvSpPr>
          <p:nvPr>
            <p:ph type="subTitle" idx="1"/>
          </p:nvPr>
        </p:nvSpPr>
        <p:spPr>
          <a:xfrm>
            <a:off x="715100" y="2411550"/>
            <a:ext cx="4137300" cy="893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15" name="Google Shape;315;p46"/>
          <p:cNvSpPr txBox="1">
            <a:spLocks noGrp="1"/>
          </p:cNvSpPr>
          <p:nvPr>
            <p:ph type="title"/>
          </p:nvPr>
        </p:nvSpPr>
        <p:spPr>
          <a:xfrm>
            <a:off x="715100" y="1838850"/>
            <a:ext cx="41373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16" name="Google Shape;316;p46"/>
          <p:cNvPicPr preferRelativeResize="0"/>
          <p:nvPr/>
        </p:nvPicPr>
        <p:blipFill rotWithShape="1">
          <a:blip r:embed="rId2">
            <a:alphaModFix/>
          </a:blip>
          <a:srcRect l="37629" r="8257" b="23616"/>
          <a:stretch/>
        </p:blipFill>
        <p:spPr>
          <a:xfrm rot="7389225">
            <a:off x="5096977" y="4469251"/>
            <a:ext cx="2360375" cy="2041597"/>
          </a:xfrm>
          <a:prstGeom prst="rect">
            <a:avLst/>
          </a:prstGeom>
          <a:noFill/>
          <a:ln>
            <a:noFill/>
          </a:ln>
        </p:spPr>
      </p:pic>
      <p:pic>
        <p:nvPicPr>
          <p:cNvPr id="317" name="Google Shape;317;p46"/>
          <p:cNvPicPr preferRelativeResize="0"/>
          <p:nvPr/>
        </p:nvPicPr>
        <p:blipFill rotWithShape="1">
          <a:blip r:embed="rId3">
            <a:alphaModFix/>
          </a:blip>
          <a:srcRect l="77476" t="70981"/>
          <a:stretch/>
        </p:blipFill>
        <p:spPr>
          <a:xfrm flipH="1">
            <a:off x="-49124" y="4235100"/>
            <a:ext cx="1182776" cy="958375"/>
          </a:xfrm>
          <a:prstGeom prst="rect">
            <a:avLst/>
          </a:prstGeom>
          <a:noFill/>
          <a:ln>
            <a:noFill/>
          </a:ln>
        </p:spPr>
      </p:pic>
      <p:pic>
        <p:nvPicPr>
          <p:cNvPr id="318" name="Google Shape;318;p46"/>
          <p:cNvPicPr preferRelativeResize="0"/>
          <p:nvPr/>
        </p:nvPicPr>
        <p:blipFill rotWithShape="1">
          <a:blip r:embed="rId4">
            <a:alphaModFix/>
          </a:blip>
          <a:srcRect l="59577" t="28190" r="25387" b="45314"/>
          <a:stretch/>
        </p:blipFill>
        <p:spPr>
          <a:xfrm rot="-5400000" flipH="1">
            <a:off x="8285262" y="39813"/>
            <a:ext cx="786601" cy="7797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2">
  <p:cSld name="TITLE_AND_TWO_COLUMNS_1_1_1_1">
    <p:spTree>
      <p:nvGrpSpPr>
        <p:cNvPr id="1" name="Shape 319"/>
        <p:cNvGrpSpPr/>
        <p:nvPr/>
      </p:nvGrpSpPr>
      <p:grpSpPr>
        <a:xfrm>
          <a:off x="0" y="0"/>
          <a:ext cx="0" cy="0"/>
          <a:chOff x="0" y="0"/>
          <a:chExt cx="0" cy="0"/>
        </a:xfrm>
      </p:grpSpPr>
      <p:pic>
        <p:nvPicPr>
          <p:cNvPr id="320" name="Google Shape;320;p47"/>
          <p:cNvPicPr preferRelativeResize="0"/>
          <p:nvPr/>
        </p:nvPicPr>
        <p:blipFill rotWithShape="1">
          <a:blip r:embed="rId2">
            <a:alphaModFix/>
          </a:blip>
          <a:srcRect l="37629" r="8257" b="23616"/>
          <a:stretch/>
        </p:blipFill>
        <p:spPr>
          <a:xfrm rot="-7389225" flipH="1">
            <a:off x="-1636013" y="317051"/>
            <a:ext cx="2360375" cy="2041597"/>
          </a:xfrm>
          <a:prstGeom prst="rect">
            <a:avLst/>
          </a:prstGeom>
          <a:noFill/>
          <a:ln>
            <a:noFill/>
          </a:ln>
        </p:spPr>
      </p:pic>
      <p:pic>
        <p:nvPicPr>
          <p:cNvPr id="321" name="Google Shape;321;p47"/>
          <p:cNvPicPr preferRelativeResize="0"/>
          <p:nvPr/>
        </p:nvPicPr>
        <p:blipFill rotWithShape="1">
          <a:blip r:embed="rId3">
            <a:alphaModFix/>
          </a:blip>
          <a:srcRect l="77476" t="70981"/>
          <a:stretch/>
        </p:blipFill>
        <p:spPr>
          <a:xfrm>
            <a:off x="7987887" y="4210650"/>
            <a:ext cx="1182776" cy="958375"/>
          </a:xfrm>
          <a:prstGeom prst="rect">
            <a:avLst/>
          </a:prstGeom>
          <a:noFill/>
          <a:ln>
            <a:noFill/>
          </a:ln>
        </p:spPr>
      </p:pic>
      <p:pic>
        <p:nvPicPr>
          <p:cNvPr id="322" name="Google Shape;322;p47"/>
          <p:cNvPicPr preferRelativeResize="0"/>
          <p:nvPr/>
        </p:nvPicPr>
        <p:blipFill rotWithShape="1">
          <a:blip r:embed="rId4">
            <a:alphaModFix/>
          </a:blip>
          <a:srcRect l="44625" t="22965" r="40339" b="50539"/>
          <a:stretch/>
        </p:blipFill>
        <p:spPr>
          <a:xfrm rot="-5400000" flipH="1">
            <a:off x="-105624" y="4007824"/>
            <a:ext cx="994924" cy="986224"/>
          </a:xfrm>
          <a:prstGeom prst="rect">
            <a:avLst/>
          </a:prstGeom>
          <a:noFill/>
          <a:ln>
            <a:noFill/>
          </a:ln>
        </p:spPr>
      </p:pic>
      <p:sp>
        <p:nvSpPr>
          <p:cNvPr id="323" name="Google Shape;323;p47"/>
          <p:cNvSpPr txBox="1">
            <a:spLocks noGrp="1"/>
          </p:cNvSpPr>
          <p:nvPr>
            <p:ph type="subTitle" idx="1"/>
          </p:nvPr>
        </p:nvSpPr>
        <p:spPr>
          <a:xfrm>
            <a:off x="4291600" y="2411550"/>
            <a:ext cx="4137300" cy="893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Char char="●"/>
              <a:defRPr/>
            </a:lvl1pPr>
            <a:lvl2pPr lvl="1" algn="r">
              <a:lnSpc>
                <a:spcPct val="100000"/>
              </a:lnSpc>
              <a:spcBef>
                <a:spcPts val="0"/>
              </a:spcBef>
              <a:spcAft>
                <a:spcPts val="0"/>
              </a:spcAft>
              <a:buClr>
                <a:srgbClr val="434343"/>
              </a:buClr>
              <a:buSzPts val="1400"/>
              <a:buChar char="○"/>
              <a:defRPr/>
            </a:lvl2pPr>
            <a:lvl3pPr lvl="2" algn="r">
              <a:lnSpc>
                <a:spcPct val="100000"/>
              </a:lnSpc>
              <a:spcBef>
                <a:spcPts val="0"/>
              </a:spcBef>
              <a:spcAft>
                <a:spcPts val="0"/>
              </a:spcAft>
              <a:buClr>
                <a:srgbClr val="434343"/>
              </a:buClr>
              <a:buSzPts val="1400"/>
              <a:buChar char="■"/>
              <a:defRPr/>
            </a:lvl3pPr>
            <a:lvl4pPr lvl="3" algn="r">
              <a:lnSpc>
                <a:spcPct val="100000"/>
              </a:lnSpc>
              <a:spcBef>
                <a:spcPts val="0"/>
              </a:spcBef>
              <a:spcAft>
                <a:spcPts val="0"/>
              </a:spcAft>
              <a:buClr>
                <a:srgbClr val="434343"/>
              </a:buClr>
              <a:buSzPts val="1400"/>
              <a:buChar char="●"/>
              <a:defRPr/>
            </a:lvl4pPr>
            <a:lvl5pPr lvl="4" algn="r">
              <a:lnSpc>
                <a:spcPct val="100000"/>
              </a:lnSpc>
              <a:spcBef>
                <a:spcPts val="0"/>
              </a:spcBef>
              <a:spcAft>
                <a:spcPts val="0"/>
              </a:spcAft>
              <a:buClr>
                <a:srgbClr val="434343"/>
              </a:buClr>
              <a:buSzPts val="1400"/>
              <a:buChar char="○"/>
              <a:defRPr/>
            </a:lvl5pPr>
            <a:lvl6pPr lvl="5" algn="r">
              <a:lnSpc>
                <a:spcPct val="100000"/>
              </a:lnSpc>
              <a:spcBef>
                <a:spcPts val="0"/>
              </a:spcBef>
              <a:spcAft>
                <a:spcPts val="0"/>
              </a:spcAft>
              <a:buClr>
                <a:srgbClr val="434343"/>
              </a:buClr>
              <a:buSzPts val="1400"/>
              <a:buChar char="■"/>
              <a:defRPr/>
            </a:lvl6pPr>
            <a:lvl7pPr lvl="6" algn="r">
              <a:lnSpc>
                <a:spcPct val="100000"/>
              </a:lnSpc>
              <a:spcBef>
                <a:spcPts val="0"/>
              </a:spcBef>
              <a:spcAft>
                <a:spcPts val="0"/>
              </a:spcAft>
              <a:buClr>
                <a:srgbClr val="434343"/>
              </a:buClr>
              <a:buSzPts val="1400"/>
              <a:buChar char="●"/>
              <a:defRPr/>
            </a:lvl7pPr>
            <a:lvl8pPr lvl="7" algn="r">
              <a:lnSpc>
                <a:spcPct val="100000"/>
              </a:lnSpc>
              <a:spcBef>
                <a:spcPts val="0"/>
              </a:spcBef>
              <a:spcAft>
                <a:spcPts val="0"/>
              </a:spcAft>
              <a:buClr>
                <a:srgbClr val="434343"/>
              </a:buClr>
              <a:buSzPts val="1400"/>
              <a:buChar char="○"/>
              <a:defRPr/>
            </a:lvl8pPr>
            <a:lvl9pPr lvl="8" algn="r">
              <a:lnSpc>
                <a:spcPct val="100000"/>
              </a:lnSpc>
              <a:spcBef>
                <a:spcPts val="0"/>
              </a:spcBef>
              <a:spcAft>
                <a:spcPts val="0"/>
              </a:spcAft>
              <a:buClr>
                <a:srgbClr val="434343"/>
              </a:buClr>
              <a:buSzPts val="1400"/>
              <a:buChar char="■"/>
              <a:defRPr/>
            </a:lvl9pPr>
          </a:lstStyle>
          <a:p>
            <a:endParaRPr/>
          </a:p>
        </p:txBody>
      </p:sp>
      <p:sp>
        <p:nvSpPr>
          <p:cNvPr id="324" name="Google Shape;324;p47"/>
          <p:cNvSpPr txBox="1">
            <a:spLocks noGrp="1"/>
          </p:cNvSpPr>
          <p:nvPr>
            <p:ph type="title"/>
          </p:nvPr>
        </p:nvSpPr>
        <p:spPr>
          <a:xfrm>
            <a:off x="4291600" y="1838850"/>
            <a:ext cx="4137300" cy="572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a:endParaRPr/>
          </a:p>
        </p:txBody>
      </p:sp>
      <p:pic>
        <p:nvPicPr>
          <p:cNvPr id="325" name="Google Shape;325;p47"/>
          <p:cNvPicPr preferRelativeResize="0"/>
          <p:nvPr/>
        </p:nvPicPr>
        <p:blipFill rotWithShape="1">
          <a:blip r:embed="rId5">
            <a:alphaModFix/>
          </a:blip>
          <a:srcRect l="37644" r="7344" b="22594"/>
          <a:stretch/>
        </p:blipFill>
        <p:spPr>
          <a:xfrm>
            <a:off x="6111550" y="-1094825"/>
            <a:ext cx="2107274" cy="18170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6"/>
        <p:cNvGrpSpPr/>
        <p:nvPr/>
      </p:nvGrpSpPr>
      <p:grpSpPr>
        <a:xfrm>
          <a:off x="0" y="0"/>
          <a:ext cx="0" cy="0"/>
          <a:chOff x="0" y="0"/>
          <a:chExt cx="0" cy="0"/>
        </a:xfrm>
      </p:grpSpPr>
      <p:sp>
        <p:nvSpPr>
          <p:cNvPr id="327" name="Google Shape;327;p48"/>
          <p:cNvSpPr txBox="1">
            <a:spLocks noGrp="1"/>
          </p:cNvSpPr>
          <p:nvPr>
            <p:ph type="ctrTitle"/>
          </p:nvPr>
        </p:nvSpPr>
        <p:spPr>
          <a:xfrm>
            <a:off x="2429950" y="535000"/>
            <a:ext cx="4284000" cy="9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Font typeface="Orbitron Black"/>
              <a:buNone/>
              <a:defRPr sz="6000">
                <a:latin typeface="Orbitron Black"/>
                <a:ea typeface="Orbitron Black"/>
                <a:cs typeface="Orbitron Black"/>
                <a:sym typeface="Orbitron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28" name="Google Shape;328;p48"/>
          <p:cNvSpPr txBox="1">
            <a:spLocks noGrp="1"/>
          </p:cNvSpPr>
          <p:nvPr>
            <p:ph type="subTitle" idx="1"/>
          </p:nvPr>
        </p:nvSpPr>
        <p:spPr>
          <a:xfrm>
            <a:off x="2425050" y="1532800"/>
            <a:ext cx="4293900" cy="124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29" name="Google Shape;329;p48"/>
          <p:cNvSpPr txBox="1"/>
          <p:nvPr/>
        </p:nvSpPr>
        <p:spPr>
          <a:xfrm>
            <a:off x="2883325" y="3518925"/>
            <a:ext cx="3377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Clr>
                <a:srgbClr val="000000"/>
              </a:buClr>
              <a:buSzPts val="1200"/>
              <a:buFont typeface="Arial"/>
              <a:buNone/>
            </a:pPr>
            <a:r>
              <a:rPr lang="es-419" sz="1200" b="0" i="0" u="none" strike="noStrike" cap="none">
                <a:solidFill>
                  <a:schemeClr val="accent6"/>
                </a:solidFill>
                <a:latin typeface="Chakra Petch"/>
                <a:ea typeface="Chakra Petch"/>
                <a:cs typeface="Chakra Petch"/>
                <a:sym typeface="Chakra Petch"/>
              </a:rPr>
              <a:t>CREDITS: This presentation template was created by </a:t>
            </a:r>
            <a:r>
              <a:rPr lang="es-419" sz="1200" b="0" i="0" u="none" strike="noStrike" cap="none">
                <a:solidFill>
                  <a:schemeClr val="hlink"/>
                </a:solidFill>
                <a:uFill>
                  <a:noFill/>
                </a:uFill>
                <a:latin typeface="Chakra Petch"/>
                <a:ea typeface="Chakra Petch"/>
                <a:cs typeface="Chakra Petch"/>
                <a:sym typeface="Chakra Petch"/>
                <a:hlinkClick r:id="rId2"/>
              </a:rPr>
              <a:t>Slidesgo</a:t>
            </a:r>
            <a:r>
              <a:rPr lang="es-419" sz="1200" b="0" i="0" u="none" strike="noStrike" cap="none">
                <a:solidFill>
                  <a:schemeClr val="accent6"/>
                </a:solidFill>
                <a:latin typeface="Chakra Petch"/>
                <a:ea typeface="Chakra Petch"/>
                <a:cs typeface="Chakra Petch"/>
                <a:sym typeface="Chakra Petch"/>
              </a:rPr>
              <a:t>, including icons by </a:t>
            </a:r>
            <a:r>
              <a:rPr lang="es-419" sz="1200" b="0" i="0" u="none" strike="noStrike" cap="none">
                <a:solidFill>
                  <a:schemeClr val="hlink"/>
                </a:solidFill>
                <a:uFill>
                  <a:noFill/>
                </a:uFill>
                <a:latin typeface="Chakra Petch"/>
                <a:ea typeface="Chakra Petch"/>
                <a:cs typeface="Chakra Petch"/>
                <a:sym typeface="Chakra Petch"/>
                <a:hlinkClick r:id="rId3"/>
              </a:rPr>
              <a:t>Flaticon</a:t>
            </a:r>
            <a:r>
              <a:rPr lang="es-419" sz="1200" b="0" i="0" u="none" strike="noStrike" cap="none">
                <a:solidFill>
                  <a:schemeClr val="accent6"/>
                </a:solidFill>
                <a:latin typeface="Chakra Petch"/>
                <a:ea typeface="Chakra Petch"/>
                <a:cs typeface="Chakra Petch"/>
                <a:sym typeface="Chakra Petch"/>
              </a:rPr>
              <a:t> and infographics &amp; images by </a:t>
            </a:r>
            <a:r>
              <a:rPr lang="es-419" sz="1200" b="0" i="0" u="none" strike="noStrike" cap="none">
                <a:solidFill>
                  <a:schemeClr val="hlink"/>
                </a:solidFill>
                <a:uFill>
                  <a:noFill/>
                </a:uFill>
                <a:latin typeface="Chakra Petch"/>
                <a:ea typeface="Chakra Petch"/>
                <a:cs typeface="Chakra Petch"/>
                <a:sym typeface="Chakra Petch"/>
                <a:hlinkClick r:id="rId4"/>
              </a:rPr>
              <a:t>Freepik</a:t>
            </a:r>
            <a:endParaRPr sz="1200" b="0" i="0" u="none" strike="noStrike" cap="none">
              <a:solidFill>
                <a:schemeClr val="accent5"/>
              </a:solidFill>
              <a:latin typeface="Chakra Petch"/>
              <a:ea typeface="Chakra Petch"/>
              <a:cs typeface="Chakra Petch"/>
              <a:sym typeface="Chakra Petch"/>
            </a:endParaRPr>
          </a:p>
        </p:txBody>
      </p:sp>
      <p:pic>
        <p:nvPicPr>
          <p:cNvPr id="330" name="Google Shape;330;p48"/>
          <p:cNvPicPr preferRelativeResize="0"/>
          <p:nvPr/>
        </p:nvPicPr>
        <p:blipFill rotWithShape="1">
          <a:blip r:embed="rId5">
            <a:alphaModFix/>
          </a:blip>
          <a:srcRect l="39240" r="8529" b="22814"/>
          <a:stretch/>
        </p:blipFill>
        <p:spPr>
          <a:xfrm rot="-5400009">
            <a:off x="-1517652" y="527504"/>
            <a:ext cx="3794427" cy="3436165"/>
          </a:xfrm>
          <a:prstGeom prst="rect">
            <a:avLst/>
          </a:prstGeom>
          <a:noFill/>
          <a:ln>
            <a:noFill/>
          </a:ln>
        </p:spPr>
      </p:pic>
      <p:pic>
        <p:nvPicPr>
          <p:cNvPr id="331" name="Google Shape;331;p48"/>
          <p:cNvPicPr preferRelativeResize="0"/>
          <p:nvPr/>
        </p:nvPicPr>
        <p:blipFill rotWithShape="1">
          <a:blip r:embed="rId6">
            <a:alphaModFix/>
          </a:blip>
          <a:srcRect l="81010" t="35104" b="37788"/>
          <a:stretch/>
        </p:blipFill>
        <p:spPr>
          <a:xfrm>
            <a:off x="7211851" y="2779297"/>
            <a:ext cx="1965851" cy="2936801"/>
          </a:xfrm>
          <a:prstGeom prst="rect">
            <a:avLst/>
          </a:prstGeom>
          <a:noFill/>
          <a:ln>
            <a:noFill/>
          </a:ln>
        </p:spPr>
      </p:pic>
      <p:pic>
        <p:nvPicPr>
          <p:cNvPr id="332" name="Google Shape;332;p48"/>
          <p:cNvPicPr preferRelativeResize="0"/>
          <p:nvPr/>
        </p:nvPicPr>
        <p:blipFill rotWithShape="1">
          <a:blip r:embed="rId7">
            <a:alphaModFix/>
          </a:blip>
          <a:srcRect l="78180" t="71685"/>
          <a:stretch/>
        </p:blipFill>
        <p:spPr>
          <a:xfrm rot="10800000" flipH="1">
            <a:off x="7441250" y="-85051"/>
            <a:ext cx="1789051" cy="1460151"/>
          </a:xfrm>
          <a:prstGeom prst="rect">
            <a:avLst/>
          </a:prstGeom>
          <a:noFill/>
          <a:ln>
            <a:noFill/>
          </a:ln>
        </p:spPr>
      </p:pic>
      <p:pic>
        <p:nvPicPr>
          <p:cNvPr id="333" name="Google Shape;333;p48"/>
          <p:cNvPicPr preferRelativeResize="0"/>
          <p:nvPr/>
        </p:nvPicPr>
        <p:blipFill rotWithShape="1">
          <a:blip r:embed="rId8">
            <a:alphaModFix/>
          </a:blip>
          <a:srcRect l="48558" t="23228" r="39815" b="53360"/>
          <a:stretch/>
        </p:blipFill>
        <p:spPr>
          <a:xfrm rot="5400000">
            <a:off x="801800" y="4000424"/>
            <a:ext cx="1305999" cy="1479401"/>
          </a:xfrm>
          <a:prstGeom prst="rect">
            <a:avLst/>
          </a:prstGeom>
          <a:noFill/>
          <a:ln>
            <a:noFill/>
          </a:ln>
        </p:spPr>
      </p:pic>
      <p:pic>
        <p:nvPicPr>
          <p:cNvPr id="334" name="Google Shape;334;p48"/>
          <p:cNvPicPr preferRelativeResize="0"/>
          <p:nvPr/>
        </p:nvPicPr>
        <p:blipFill rotWithShape="1">
          <a:blip r:embed="rId8">
            <a:alphaModFix/>
          </a:blip>
          <a:srcRect l="60583" t="29856" r="26645" b="46731"/>
          <a:stretch/>
        </p:blipFill>
        <p:spPr>
          <a:xfrm>
            <a:off x="4819525" y="-814250"/>
            <a:ext cx="1179551" cy="121637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5"/>
        <p:cNvGrpSpPr/>
        <p:nvPr/>
      </p:nvGrpSpPr>
      <p:grpSpPr>
        <a:xfrm>
          <a:off x="0" y="0"/>
          <a:ext cx="0" cy="0"/>
          <a:chOff x="0" y="0"/>
          <a:chExt cx="0" cy="0"/>
        </a:xfrm>
      </p:grpSpPr>
      <p:sp>
        <p:nvSpPr>
          <p:cNvPr id="336" name="Google Shape;336;p4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37" name="Google Shape;337;p49"/>
          <p:cNvPicPr preferRelativeResize="0"/>
          <p:nvPr/>
        </p:nvPicPr>
        <p:blipFill rotWithShape="1">
          <a:blip r:embed="rId2">
            <a:alphaModFix/>
          </a:blip>
          <a:srcRect l="69444" t="57826"/>
          <a:stretch/>
        </p:blipFill>
        <p:spPr>
          <a:xfrm rot="10800000">
            <a:off x="-75275" y="-122301"/>
            <a:ext cx="2793999" cy="1775650"/>
          </a:xfrm>
          <a:prstGeom prst="rect">
            <a:avLst/>
          </a:prstGeom>
          <a:noFill/>
          <a:ln>
            <a:noFill/>
          </a:ln>
        </p:spPr>
      </p:pic>
      <p:pic>
        <p:nvPicPr>
          <p:cNvPr id="338" name="Google Shape;338;p49"/>
          <p:cNvPicPr preferRelativeResize="0"/>
          <p:nvPr/>
        </p:nvPicPr>
        <p:blipFill rotWithShape="1">
          <a:blip r:embed="rId3">
            <a:alphaModFix/>
          </a:blip>
          <a:srcRect l="78814" t="72610"/>
          <a:stretch/>
        </p:blipFill>
        <p:spPr>
          <a:xfrm>
            <a:off x="8033899" y="4213674"/>
            <a:ext cx="1542825" cy="1254374"/>
          </a:xfrm>
          <a:prstGeom prst="rect">
            <a:avLst/>
          </a:prstGeom>
          <a:noFill/>
          <a:ln>
            <a:noFill/>
          </a:ln>
        </p:spPr>
      </p:pic>
      <p:pic>
        <p:nvPicPr>
          <p:cNvPr id="339" name="Google Shape;339;p49"/>
          <p:cNvPicPr preferRelativeResize="0"/>
          <p:nvPr/>
        </p:nvPicPr>
        <p:blipFill rotWithShape="1">
          <a:blip r:embed="rId4">
            <a:alphaModFix/>
          </a:blip>
          <a:srcRect l="47803" t="25148" r="40796" b="47691"/>
          <a:stretch/>
        </p:blipFill>
        <p:spPr>
          <a:xfrm>
            <a:off x="-138178" y="4017600"/>
            <a:ext cx="1042452" cy="1396999"/>
          </a:xfrm>
          <a:prstGeom prst="rect">
            <a:avLst/>
          </a:prstGeom>
          <a:noFill/>
          <a:ln>
            <a:noFill/>
          </a:ln>
        </p:spPr>
      </p:pic>
      <p:pic>
        <p:nvPicPr>
          <p:cNvPr id="340" name="Google Shape;340;p49"/>
          <p:cNvPicPr preferRelativeResize="0"/>
          <p:nvPr/>
        </p:nvPicPr>
        <p:blipFill rotWithShape="1">
          <a:blip r:embed="rId4">
            <a:alphaModFix/>
          </a:blip>
          <a:srcRect l="59951" t="26563" r="26536" b="45129"/>
          <a:stretch/>
        </p:blipFill>
        <p:spPr>
          <a:xfrm>
            <a:off x="8381975" y="-239875"/>
            <a:ext cx="936049" cy="11031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3">
  <p:cSld name="TITLE_AND_TWO_COLUMNS_1_1_1_1_1">
    <p:spTree>
      <p:nvGrpSpPr>
        <p:cNvPr id="1" name="Shape 341"/>
        <p:cNvGrpSpPr/>
        <p:nvPr/>
      </p:nvGrpSpPr>
      <p:grpSpPr>
        <a:xfrm>
          <a:off x="0" y="0"/>
          <a:ext cx="0" cy="0"/>
          <a:chOff x="0" y="0"/>
          <a:chExt cx="0" cy="0"/>
        </a:xfrm>
      </p:grpSpPr>
      <p:sp>
        <p:nvSpPr>
          <p:cNvPr id="342" name="Google Shape;342;p50"/>
          <p:cNvSpPr txBox="1">
            <a:spLocks noGrp="1"/>
          </p:cNvSpPr>
          <p:nvPr>
            <p:ph type="subTitle" idx="1"/>
          </p:nvPr>
        </p:nvSpPr>
        <p:spPr>
          <a:xfrm>
            <a:off x="715100" y="1477375"/>
            <a:ext cx="3762300" cy="1895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43" name="Google Shape;343;p5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44" name="Google Shape;344;p50"/>
          <p:cNvPicPr preferRelativeResize="0"/>
          <p:nvPr/>
        </p:nvPicPr>
        <p:blipFill rotWithShape="1">
          <a:blip r:embed="rId2">
            <a:alphaModFix/>
          </a:blip>
          <a:srcRect l="37629" r="8257" b="23616"/>
          <a:stretch/>
        </p:blipFill>
        <p:spPr>
          <a:xfrm rot="7389225">
            <a:off x="5096977" y="4469251"/>
            <a:ext cx="2360375" cy="2041597"/>
          </a:xfrm>
          <a:prstGeom prst="rect">
            <a:avLst/>
          </a:prstGeom>
          <a:noFill/>
          <a:ln>
            <a:noFill/>
          </a:ln>
        </p:spPr>
      </p:pic>
      <p:pic>
        <p:nvPicPr>
          <p:cNvPr id="345" name="Google Shape;345;p50"/>
          <p:cNvPicPr preferRelativeResize="0"/>
          <p:nvPr/>
        </p:nvPicPr>
        <p:blipFill rotWithShape="1">
          <a:blip r:embed="rId3">
            <a:alphaModFix/>
          </a:blip>
          <a:srcRect l="77476" t="70981"/>
          <a:stretch/>
        </p:blipFill>
        <p:spPr>
          <a:xfrm flipH="1">
            <a:off x="-49124" y="4235100"/>
            <a:ext cx="1182776" cy="958375"/>
          </a:xfrm>
          <a:prstGeom prst="rect">
            <a:avLst/>
          </a:prstGeom>
          <a:noFill/>
          <a:ln>
            <a:noFill/>
          </a:ln>
        </p:spPr>
      </p:pic>
      <p:pic>
        <p:nvPicPr>
          <p:cNvPr id="346" name="Google Shape;346;p50"/>
          <p:cNvPicPr preferRelativeResize="0"/>
          <p:nvPr/>
        </p:nvPicPr>
        <p:blipFill rotWithShape="1">
          <a:blip r:embed="rId4">
            <a:alphaModFix/>
          </a:blip>
          <a:srcRect l="59577" t="28190" r="25387" b="45314"/>
          <a:stretch/>
        </p:blipFill>
        <p:spPr>
          <a:xfrm rot="-5400000" flipH="1">
            <a:off x="8285262" y="39813"/>
            <a:ext cx="786601" cy="7797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47"/>
        <p:cNvGrpSpPr/>
        <p:nvPr/>
      </p:nvGrpSpPr>
      <p:grpSpPr>
        <a:xfrm>
          <a:off x="0" y="0"/>
          <a:ext cx="0" cy="0"/>
          <a:chOff x="0" y="0"/>
          <a:chExt cx="0" cy="0"/>
        </a:xfrm>
      </p:grpSpPr>
      <p:sp>
        <p:nvSpPr>
          <p:cNvPr id="348" name="Google Shape;348;p51"/>
          <p:cNvSpPr txBox="1">
            <a:spLocks noGrp="1"/>
          </p:cNvSpPr>
          <p:nvPr>
            <p:ph type="subTitle" idx="1"/>
          </p:nvPr>
        </p:nvSpPr>
        <p:spPr>
          <a:xfrm>
            <a:off x="715100" y="1318725"/>
            <a:ext cx="3762300" cy="328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49" name="Google Shape;349;p51"/>
          <p:cNvSpPr txBox="1">
            <a:spLocks noGrp="1"/>
          </p:cNvSpPr>
          <p:nvPr>
            <p:ph type="subTitle" idx="2"/>
          </p:nvPr>
        </p:nvSpPr>
        <p:spPr>
          <a:xfrm>
            <a:off x="4661700" y="1826409"/>
            <a:ext cx="3762300" cy="93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1400"/>
              <a:buChar char="●"/>
              <a:defRPr/>
            </a:lvl1pPr>
            <a:lvl2pPr lvl="1" algn="ctr">
              <a:lnSpc>
                <a:spcPct val="100000"/>
              </a:lnSpc>
              <a:spcBef>
                <a:spcPts val="1000"/>
              </a:spcBef>
              <a:spcAft>
                <a:spcPts val="0"/>
              </a:spcAft>
              <a:buClr>
                <a:srgbClr val="434343"/>
              </a:buClr>
              <a:buSzPts val="1400"/>
              <a:buChar char="○"/>
              <a:defRPr/>
            </a:lvl2pPr>
            <a:lvl3pPr lvl="2" algn="ctr">
              <a:lnSpc>
                <a:spcPct val="100000"/>
              </a:lnSpc>
              <a:spcBef>
                <a:spcPts val="0"/>
              </a:spcBef>
              <a:spcAft>
                <a:spcPts val="0"/>
              </a:spcAft>
              <a:buClr>
                <a:srgbClr val="434343"/>
              </a:buClr>
              <a:buSzPts val="1400"/>
              <a:buChar char="■"/>
              <a:defRPr/>
            </a:lvl3pPr>
            <a:lvl4pPr lvl="3" algn="ctr">
              <a:lnSpc>
                <a:spcPct val="100000"/>
              </a:lnSpc>
              <a:spcBef>
                <a:spcPts val="0"/>
              </a:spcBef>
              <a:spcAft>
                <a:spcPts val="0"/>
              </a:spcAft>
              <a:buClr>
                <a:srgbClr val="434343"/>
              </a:buClr>
              <a:buSzPts val="1400"/>
              <a:buChar char="●"/>
              <a:defRPr/>
            </a:lvl4pPr>
            <a:lvl5pPr lvl="4" algn="ctr">
              <a:lnSpc>
                <a:spcPct val="100000"/>
              </a:lnSpc>
              <a:spcBef>
                <a:spcPts val="0"/>
              </a:spcBef>
              <a:spcAft>
                <a:spcPts val="0"/>
              </a:spcAft>
              <a:buClr>
                <a:srgbClr val="434343"/>
              </a:buClr>
              <a:buSzPts val="1400"/>
              <a:buChar char="○"/>
              <a:defRPr/>
            </a:lvl5pPr>
            <a:lvl6pPr lvl="5" algn="ctr">
              <a:lnSpc>
                <a:spcPct val="100000"/>
              </a:lnSpc>
              <a:spcBef>
                <a:spcPts val="0"/>
              </a:spcBef>
              <a:spcAft>
                <a:spcPts val="0"/>
              </a:spcAft>
              <a:buClr>
                <a:srgbClr val="434343"/>
              </a:buClr>
              <a:buSzPts val="1400"/>
              <a:buChar char="■"/>
              <a:defRPr/>
            </a:lvl6pPr>
            <a:lvl7pPr lvl="6" algn="ctr">
              <a:lnSpc>
                <a:spcPct val="100000"/>
              </a:lnSpc>
              <a:spcBef>
                <a:spcPts val="0"/>
              </a:spcBef>
              <a:spcAft>
                <a:spcPts val="0"/>
              </a:spcAft>
              <a:buClr>
                <a:srgbClr val="434343"/>
              </a:buClr>
              <a:buSzPts val="1400"/>
              <a:buChar char="●"/>
              <a:defRPr/>
            </a:lvl7pPr>
            <a:lvl8pPr lvl="7" algn="ctr">
              <a:lnSpc>
                <a:spcPct val="100000"/>
              </a:lnSpc>
              <a:spcBef>
                <a:spcPts val="0"/>
              </a:spcBef>
              <a:spcAft>
                <a:spcPts val="0"/>
              </a:spcAft>
              <a:buClr>
                <a:srgbClr val="434343"/>
              </a:buClr>
              <a:buSzPts val="1400"/>
              <a:buChar char="○"/>
              <a:defRPr/>
            </a:lvl8pPr>
            <a:lvl9pPr lvl="8" algn="ctr">
              <a:lnSpc>
                <a:spcPct val="100000"/>
              </a:lnSpc>
              <a:spcBef>
                <a:spcPts val="0"/>
              </a:spcBef>
              <a:spcAft>
                <a:spcPts val="0"/>
              </a:spcAft>
              <a:buClr>
                <a:srgbClr val="434343"/>
              </a:buClr>
              <a:buSzPts val="1400"/>
              <a:buChar char="■"/>
              <a:defRPr/>
            </a:lvl9pPr>
          </a:lstStyle>
          <a:p>
            <a:endParaRPr/>
          </a:p>
        </p:txBody>
      </p:sp>
      <p:sp>
        <p:nvSpPr>
          <p:cNvPr id="350" name="Google Shape;350;p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000">
                <a:solidFill>
                  <a:schemeClr val="dk2"/>
                </a:solidFill>
                <a:latin typeface="Orbitron Black"/>
                <a:ea typeface="Orbitron Black"/>
                <a:cs typeface="Orbitron Black"/>
                <a:sym typeface="Orbitron Black"/>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pic>
        <p:nvPicPr>
          <p:cNvPr id="351" name="Google Shape;351;p51"/>
          <p:cNvPicPr preferRelativeResize="0"/>
          <p:nvPr/>
        </p:nvPicPr>
        <p:blipFill rotWithShape="1">
          <a:blip r:embed="rId2">
            <a:alphaModFix/>
          </a:blip>
          <a:srcRect t="67391" r="75287"/>
          <a:stretch/>
        </p:blipFill>
        <p:spPr>
          <a:xfrm flipH="1">
            <a:off x="7497224" y="3897525"/>
            <a:ext cx="1824676" cy="1388449"/>
          </a:xfrm>
          <a:prstGeom prst="rect">
            <a:avLst/>
          </a:prstGeom>
          <a:noFill/>
          <a:ln>
            <a:noFill/>
          </a:ln>
        </p:spPr>
      </p:pic>
      <p:pic>
        <p:nvPicPr>
          <p:cNvPr id="352" name="Google Shape;352;p51"/>
          <p:cNvPicPr preferRelativeResize="0"/>
          <p:nvPr/>
        </p:nvPicPr>
        <p:blipFill rotWithShape="1">
          <a:blip r:embed="rId3">
            <a:alphaModFix/>
          </a:blip>
          <a:srcRect l="49780" t="24940" r="42282" b="50812"/>
          <a:stretch/>
        </p:blipFill>
        <p:spPr>
          <a:xfrm rot="10800000">
            <a:off x="-295750" y="3897525"/>
            <a:ext cx="725724" cy="1247126"/>
          </a:xfrm>
          <a:prstGeom prst="rect">
            <a:avLst/>
          </a:prstGeom>
          <a:noFill/>
          <a:ln>
            <a:noFill/>
          </a:ln>
        </p:spPr>
      </p:pic>
      <p:pic>
        <p:nvPicPr>
          <p:cNvPr id="353" name="Google Shape;353;p51"/>
          <p:cNvPicPr preferRelativeResize="0"/>
          <p:nvPr/>
        </p:nvPicPr>
        <p:blipFill rotWithShape="1">
          <a:blip r:embed="rId4">
            <a:alphaModFix/>
          </a:blip>
          <a:srcRect l="74263" t="67132"/>
          <a:stretch/>
        </p:blipFill>
        <p:spPr>
          <a:xfrm rot="-5400000">
            <a:off x="7254625" y="120275"/>
            <a:ext cx="2175749" cy="16905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4"/>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5"/>
        <p:cNvGrpSpPr/>
        <p:nvPr/>
      </p:nvGrpSpPr>
      <p:grpSpPr>
        <a:xfrm>
          <a:off x="0" y="0"/>
          <a:ext cx="0" cy="0"/>
          <a:chOff x="0" y="0"/>
          <a:chExt cx="0" cy="0"/>
        </a:xfrm>
      </p:grpSpPr>
      <p:pic>
        <p:nvPicPr>
          <p:cNvPr id="356" name="Google Shape;356;p53"/>
          <p:cNvPicPr preferRelativeResize="0"/>
          <p:nvPr/>
        </p:nvPicPr>
        <p:blipFill rotWithShape="1">
          <a:blip r:embed="rId2">
            <a:alphaModFix/>
          </a:blip>
          <a:srcRect t="67858" r="75182"/>
          <a:stretch/>
        </p:blipFill>
        <p:spPr>
          <a:xfrm rot="372204">
            <a:off x="-293427" y="3713945"/>
            <a:ext cx="2496404" cy="1864408"/>
          </a:xfrm>
          <a:prstGeom prst="rect">
            <a:avLst/>
          </a:prstGeom>
          <a:noFill/>
          <a:ln>
            <a:noFill/>
          </a:ln>
        </p:spPr>
      </p:pic>
      <p:pic>
        <p:nvPicPr>
          <p:cNvPr id="357" name="Google Shape;357;p53"/>
          <p:cNvPicPr preferRelativeResize="0"/>
          <p:nvPr/>
        </p:nvPicPr>
        <p:blipFill rotWithShape="1">
          <a:blip r:embed="rId3">
            <a:alphaModFix/>
          </a:blip>
          <a:srcRect l="59913" t="31597" r="25851" b="48207"/>
          <a:stretch/>
        </p:blipFill>
        <p:spPr>
          <a:xfrm rot="3238517">
            <a:off x="7506504" y="137783"/>
            <a:ext cx="1844790" cy="1472184"/>
          </a:xfrm>
          <a:prstGeom prst="rect">
            <a:avLst/>
          </a:prstGeom>
          <a:noFill/>
          <a:ln>
            <a:noFill/>
          </a:ln>
        </p:spPr>
      </p:pic>
      <p:pic>
        <p:nvPicPr>
          <p:cNvPr id="358" name="Google Shape;358;p53"/>
          <p:cNvPicPr preferRelativeResize="0"/>
          <p:nvPr/>
        </p:nvPicPr>
        <p:blipFill rotWithShape="1">
          <a:blip r:embed="rId4">
            <a:alphaModFix/>
          </a:blip>
          <a:srcRect t="85758" r="73182"/>
          <a:stretch/>
        </p:blipFill>
        <p:spPr>
          <a:xfrm flipH="1">
            <a:off x="5883827" y="3875850"/>
            <a:ext cx="3307223" cy="1333502"/>
          </a:xfrm>
          <a:prstGeom prst="rect">
            <a:avLst/>
          </a:prstGeom>
          <a:noFill/>
          <a:ln>
            <a:noFill/>
          </a:ln>
        </p:spPr>
      </p:pic>
      <p:pic>
        <p:nvPicPr>
          <p:cNvPr id="359" name="Google Shape;359;p53"/>
          <p:cNvPicPr preferRelativeResize="0"/>
          <p:nvPr/>
        </p:nvPicPr>
        <p:blipFill rotWithShape="1">
          <a:blip r:embed="rId5">
            <a:alphaModFix/>
          </a:blip>
          <a:srcRect l="71661" t="62124"/>
          <a:stretch/>
        </p:blipFill>
        <p:spPr>
          <a:xfrm rot="10800000">
            <a:off x="-44800" y="1"/>
            <a:ext cx="1999150" cy="1625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0"/>
        <p:cNvGrpSpPr/>
        <p:nvPr/>
      </p:nvGrpSpPr>
      <p:grpSpPr>
        <a:xfrm>
          <a:off x="0" y="0"/>
          <a:ext cx="0" cy="0"/>
          <a:chOff x="0" y="0"/>
          <a:chExt cx="0" cy="0"/>
        </a:xfrm>
      </p:grpSpPr>
      <p:pic>
        <p:nvPicPr>
          <p:cNvPr id="361" name="Google Shape;361;p54"/>
          <p:cNvPicPr preferRelativeResize="0"/>
          <p:nvPr/>
        </p:nvPicPr>
        <p:blipFill rotWithShape="1">
          <a:blip r:embed="rId2">
            <a:alphaModFix/>
          </a:blip>
          <a:srcRect l="85450" t="37677" b="38179"/>
          <a:stretch/>
        </p:blipFill>
        <p:spPr>
          <a:xfrm>
            <a:off x="8240750" y="2337526"/>
            <a:ext cx="1307775" cy="2270976"/>
          </a:xfrm>
          <a:prstGeom prst="rect">
            <a:avLst/>
          </a:prstGeom>
          <a:noFill/>
          <a:ln>
            <a:noFill/>
          </a:ln>
        </p:spPr>
      </p:pic>
      <p:pic>
        <p:nvPicPr>
          <p:cNvPr id="362" name="Google Shape;362;p54"/>
          <p:cNvPicPr preferRelativeResize="0"/>
          <p:nvPr/>
        </p:nvPicPr>
        <p:blipFill rotWithShape="1">
          <a:blip r:embed="rId3">
            <a:alphaModFix/>
          </a:blip>
          <a:srcRect t="84158" r="70194"/>
          <a:stretch/>
        </p:blipFill>
        <p:spPr>
          <a:xfrm>
            <a:off x="0" y="3511000"/>
            <a:ext cx="4045174" cy="1632501"/>
          </a:xfrm>
          <a:prstGeom prst="rect">
            <a:avLst/>
          </a:prstGeom>
          <a:noFill/>
          <a:ln>
            <a:noFill/>
          </a:ln>
        </p:spPr>
      </p:pic>
      <p:pic>
        <p:nvPicPr>
          <p:cNvPr id="363" name="Google Shape;363;p54"/>
          <p:cNvPicPr preferRelativeResize="0"/>
          <p:nvPr/>
        </p:nvPicPr>
        <p:blipFill rotWithShape="1">
          <a:blip r:embed="rId4">
            <a:alphaModFix/>
          </a:blip>
          <a:srcRect l="57980" t="27173" r="23159" b="46657"/>
          <a:stretch/>
        </p:blipFill>
        <p:spPr>
          <a:xfrm rot="5400000">
            <a:off x="-104300" y="1122000"/>
            <a:ext cx="950149" cy="741574"/>
          </a:xfrm>
          <a:prstGeom prst="rect">
            <a:avLst/>
          </a:prstGeom>
          <a:noFill/>
          <a:ln>
            <a:noFill/>
          </a:ln>
        </p:spPr>
      </p:pic>
      <p:pic>
        <p:nvPicPr>
          <p:cNvPr id="364" name="Google Shape;364;p54"/>
          <p:cNvPicPr preferRelativeResize="0"/>
          <p:nvPr/>
        </p:nvPicPr>
        <p:blipFill rotWithShape="1">
          <a:blip r:embed="rId5">
            <a:alphaModFix/>
          </a:blip>
          <a:srcRect l="39119" r="7202" b="22420"/>
          <a:stretch/>
        </p:blipFill>
        <p:spPr>
          <a:xfrm rot="1955675">
            <a:off x="357349" y="-2232875"/>
            <a:ext cx="3179699" cy="2816127"/>
          </a:xfrm>
          <a:prstGeom prst="rect">
            <a:avLst/>
          </a:prstGeom>
          <a:noFill/>
          <a:ln>
            <a:noFill/>
          </a:ln>
        </p:spPr>
      </p:pic>
      <p:pic>
        <p:nvPicPr>
          <p:cNvPr id="365" name="Google Shape;365;p54"/>
          <p:cNvPicPr preferRelativeResize="0"/>
          <p:nvPr/>
        </p:nvPicPr>
        <p:blipFill rotWithShape="1">
          <a:blip r:embed="rId6">
            <a:alphaModFix/>
          </a:blip>
          <a:srcRect l="72488" t="64626"/>
          <a:stretch/>
        </p:blipFill>
        <p:spPr>
          <a:xfrm rot="-5400000">
            <a:off x="7297251" y="194699"/>
            <a:ext cx="2135675" cy="16706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500"/>
              <a:buFont typeface="Orbitron"/>
              <a:buNone/>
              <a:defRPr sz="3500" b="0" i="0" u="none" strike="noStrike" cap="none">
                <a:solidFill>
                  <a:schemeClr val="dk2"/>
                </a:solidFill>
                <a:latin typeface="Orbitron"/>
                <a:ea typeface="Orbitron"/>
                <a:cs typeface="Orbitron"/>
                <a:sym typeface="Orbitron"/>
              </a:defRPr>
            </a:lvl1pPr>
            <a:lvl2pPr marR="0" lvl="1"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2pPr>
            <a:lvl3pPr marR="0" lvl="2"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3pPr>
            <a:lvl4pPr marR="0" lvl="3"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4pPr>
            <a:lvl5pPr marR="0" lvl="4"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5pPr>
            <a:lvl6pPr marR="0" lvl="5"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6pPr>
            <a:lvl7pPr marR="0" lvl="6"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7pPr>
            <a:lvl8pPr marR="0" lvl="7"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8pPr>
            <a:lvl9pPr marR="0" lvl="8" algn="l" rtl="0">
              <a:lnSpc>
                <a:spcPct val="100000"/>
              </a:lnSpc>
              <a:spcBef>
                <a:spcPts val="0"/>
              </a:spcBef>
              <a:spcAft>
                <a:spcPts val="0"/>
              </a:spcAft>
              <a:buClr>
                <a:schemeClr val="accent6"/>
              </a:buClr>
              <a:buSzPts val="3500"/>
              <a:buFont typeface="Bebas Neue"/>
              <a:buNone/>
              <a:defRPr sz="3500" b="0" i="0" u="none" strike="noStrike" cap="none">
                <a:solidFill>
                  <a:schemeClr val="accent6"/>
                </a:solidFill>
                <a:latin typeface="Bebas Neue"/>
                <a:ea typeface="Bebas Neue"/>
                <a:cs typeface="Bebas Neue"/>
                <a:sym typeface="Bebas Neu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1pPr>
            <a:lvl2pPr marL="914400" marR="0" lvl="1"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2pPr>
            <a:lvl3pPr marL="1371600" marR="0" lvl="2"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3pPr>
            <a:lvl4pPr marL="1828800" marR="0" lvl="3"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4pPr>
            <a:lvl5pPr marL="2286000" marR="0" lvl="4"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5pPr>
            <a:lvl6pPr marL="2743200" marR="0" lvl="5"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6pPr>
            <a:lvl7pPr marL="3200400" marR="0" lvl="6"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7pPr>
            <a:lvl8pPr marL="3657600" marR="0" lvl="7" indent="-317500" algn="l" rtl="0">
              <a:lnSpc>
                <a:spcPct val="115000"/>
              </a:lnSpc>
              <a:spcBef>
                <a:spcPts val="1600"/>
              </a:spcBef>
              <a:spcAft>
                <a:spcPts val="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8pPr>
            <a:lvl9pPr marL="4114800" marR="0" lvl="8" indent="-317500" algn="l" rtl="0">
              <a:lnSpc>
                <a:spcPct val="115000"/>
              </a:lnSpc>
              <a:spcBef>
                <a:spcPts val="1600"/>
              </a:spcBef>
              <a:spcAft>
                <a:spcPts val="1600"/>
              </a:spcAft>
              <a:buClr>
                <a:schemeClr val="accent6"/>
              </a:buClr>
              <a:buSzPts val="1400"/>
              <a:buFont typeface="Chakra Petch"/>
              <a:buChar char="■"/>
              <a:defRPr sz="1400" b="0" i="0" u="none" strike="noStrike" cap="none">
                <a:solidFill>
                  <a:schemeClr val="accent6"/>
                </a:solidFill>
                <a:latin typeface="Chakra Petch"/>
                <a:ea typeface="Chakra Petch"/>
                <a:cs typeface="Chakra Petch"/>
                <a:sym typeface="Chakra Petch"/>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7.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46.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watch?v=HcHMFHBg3H0"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2.jpg"/></Relationships>
</file>

<file path=ppt/slides/_rels/slide30.xml.rels><?xml version="1.0" encoding="UTF-8" standalone="yes"?>
<Relationships xmlns="http://schemas.openxmlformats.org/package/2006/relationships"><Relationship Id="rId8" Type="http://schemas.openxmlformats.org/officeDocument/2006/relationships/hyperlink" Target="https://www.gamedesigning.org/career/video-game-engines/" TargetMode="External"/><Relationship Id="rId3" Type="http://schemas.openxmlformats.org/officeDocument/2006/relationships/hyperlink" Target="https://www.grandviewresearch.com/industry-analysis/3d-animation-market" TargetMode="External"/><Relationship Id="rId7" Type="http://schemas.openxmlformats.org/officeDocument/2006/relationships/hyperlink" Target="https://geekflare.com/best-cfd-analysis-software/" TargetMode="External"/><Relationship Id="rId2" Type="http://schemas.openxmlformats.org/officeDocument/2006/relationships/notesSlide" Target="../notesSlides/notesSlide30.xml"/><Relationship Id="rId1" Type="http://schemas.openxmlformats.org/officeDocument/2006/relationships/slideLayout" Target="../slideLayouts/slideLayout37.xml"/><Relationship Id="rId6" Type="http://schemas.openxmlformats.org/officeDocument/2006/relationships/hyperlink" Target="https://www.creativehumans.com/blog/how-much-animation-cost" TargetMode="External"/><Relationship Id="rId5" Type="http://schemas.openxmlformats.org/officeDocument/2006/relationships/hyperlink" Target="https://www.studiobinder.com/blog/what-is-cgi-meaning-definition/" TargetMode="External"/><Relationship Id="rId10" Type="http://schemas.openxmlformats.org/officeDocument/2006/relationships/hyperlink" Target="https://www.openculture.com/2021/04/how-pixars-movement-animation-became-so-realistic.html" TargetMode="External"/><Relationship Id="rId4" Type="http://schemas.openxmlformats.org/officeDocument/2006/relationships/hyperlink" Target="https://academyofanimatedart.com/breakthrough-and-expensive-cgi-scenes-in-mcu-movies/" TargetMode="External"/><Relationship Id="rId9" Type="http://schemas.openxmlformats.org/officeDocument/2006/relationships/hyperlink" Target="https://www.eurekalert.org/news-releases/49758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ctrTitle"/>
          </p:nvPr>
        </p:nvSpPr>
        <p:spPr>
          <a:xfrm>
            <a:off x="3376750" y="356200"/>
            <a:ext cx="6411600" cy="1539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5200"/>
              <a:buNone/>
            </a:pPr>
            <a:r>
              <a:rPr lang="es-419" sz="4700"/>
              <a:t>CGI: UN NUEVO MUNDO </a:t>
            </a:r>
            <a:endParaRPr sz="4300">
              <a:solidFill>
                <a:schemeClr val="dk2"/>
              </a:solidFill>
            </a:endParaRPr>
          </a:p>
        </p:txBody>
      </p:sp>
      <p:sp>
        <p:nvSpPr>
          <p:cNvPr id="371" name="Google Shape;371;p55"/>
          <p:cNvSpPr txBox="1">
            <a:spLocks noGrp="1"/>
          </p:cNvSpPr>
          <p:nvPr>
            <p:ph type="subTitle" idx="1"/>
          </p:nvPr>
        </p:nvSpPr>
        <p:spPr>
          <a:xfrm>
            <a:off x="830400" y="4031825"/>
            <a:ext cx="3928500" cy="78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s-419" dirty="0"/>
              <a:t>Juan </a:t>
            </a:r>
            <a:r>
              <a:rPr lang="es-419" dirty="0" err="1"/>
              <a:t>Jose</a:t>
            </a:r>
            <a:r>
              <a:rPr lang="es-419" dirty="0"/>
              <a:t> Madrigal Palacio</a:t>
            </a:r>
            <a:endParaRPr dirty="0"/>
          </a:p>
          <a:p>
            <a:pPr marL="0" lvl="0" indent="0" algn="l" rtl="0">
              <a:lnSpc>
                <a:spcPct val="100000"/>
              </a:lnSpc>
              <a:spcBef>
                <a:spcPts val="0"/>
              </a:spcBef>
              <a:spcAft>
                <a:spcPts val="0"/>
              </a:spcAft>
              <a:buSzPts val="1400"/>
              <a:buNone/>
            </a:pPr>
            <a:r>
              <a:rPr lang="es-419" dirty="0"/>
              <a:t>Adrian Alberto Gutierrez Leal</a:t>
            </a:r>
            <a:endParaRPr dirty="0"/>
          </a:p>
        </p:txBody>
      </p:sp>
      <p:pic>
        <p:nvPicPr>
          <p:cNvPr id="372" name="Google Shape;372;p55"/>
          <p:cNvPicPr preferRelativeResize="0"/>
          <p:nvPr/>
        </p:nvPicPr>
        <p:blipFill>
          <a:blip r:embed="rId3">
            <a:alphaModFix/>
          </a:blip>
          <a:stretch>
            <a:fillRect/>
          </a:stretch>
        </p:blipFill>
        <p:spPr>
          <a:xfrm>
            <a:off x="0" y="0"/>
            <a:ext cx="3576226" cy="3896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a:spLocks noGrp="1"/>
          </p:cNvSpPr>
          <p:nvPr>
            <p:ph type="title"/>
          </p:nvPr>
        </p:nvSpPr>
        <p:spPr>
          <a:xfrm>
            <a:off x="1727850" y="2244225"/>
            <a:ext cx="5688300" cy="117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s-419"/>
              <a:t>Problema</a:t>
            </a:r>
            <a:endParaRPr/>
          </a:p>
        </p:txBody>
      </p:sp>
      <p:sp>
        <p:nvSpPr>
          <p:cNvPr id="466" name="Google Shape;466;p64"/>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02</a:t>
            </a:r>
            <a:endParaRPr/>
          </a:p>
        </p:txBody>
      </p:sp>
      <p:sp>
        <p:nvSpPr>
          <p:cNvPr id="467" name="Google Shape;467;p64"/>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Acaso no es demasiado difícil y  caro?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Problemas de Usar CGI</a:t>
            </a:r>
            <a:endParaRPr/>
          </a:p>
        </p:txBody>
      </p:sp>
      <p:sp>
        <p:nvSpPr>
          <p:cNvPr id="473" name="Google Shape;473;p65"/>
          <p:cNvSpPr txBox="1"/>
          <p:nvPr/>
        </p:nvSpPr>
        <p:spPr>
          <a:xfrm>
            <a:off x="1024800" y="1260900"/>
            <a:ext cx="27276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Asequibilidad</a:t>
            </a:r>
            <a:endParaRPr sz="2400">
              <a:solidFill>
                <a:srgbClr val="D026E1"/>
              </a:solidFill>
              <a:latin typeface="Orbitron SemiBold"/>
              <a:ea typeface="Orbitron SemiBold"/>
              <a:cs typeface="Orbitron SemiBold"/>
              <a:sym typeface="Orbitron SemiBold"/>
            </a:endParaRPr>
          </a:p>
        </p:txBody>
      </p:sp>
      <p:sp>
        <p:nvSpPr>
          <p:cNvPr id="474" name="Google Shape;474;p65"/>
          <p:cNvSpPr txBox="1">
            <a:spLocks noGrp="1"/>
          </p:cNvSpPr>
          <p:nvPr>
            <p:ph type="body" idx="4294967295"/>
          </p:nvPr>
        </p:nvSpPr>
        <p:spPr>
          <a:xfrm>
            <a:off x="584175" y="1761675"/>
            <a:ext cx="7704000" cy="2864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Aunque usar CGI para hacer una película, clips u otro medio ahorra tiempo y dinero, el hardware, software y gadgets(pantallas verdes, cámaras. etc.) necesarios para lograr buenos resultados cuestan dinero.</a:t>
            </a:r>
            <a:endParaRPr sz="1600"/>
          </a:p>
          <a:p>
            <a:pPr marL="0" lvl="0" indent="0" algn="just" rtl="0">
              <a:lnSpc>
                <a:spcPct val="100000"/>
              </a:lnSpc>
              <a:spcBef>
                <a:spcPts val="0"/>
              </a:spcBef>
              <a:spcAft>
                <a:spcPts val="0"/>
              </a:spcAft>
              <a:buNone/>
            </a:pPr>
            <a:endParaRPr sz="1600"/>
          </a:p>
          <a:p>
            <a:pPr marL="0" lvl="0" indent="0" algn="just" rtl="0">
              <a:lnSpc>
                <a:spcPct val="100000"/>
              </a:lnSpc>
              <a:spcBef>
                <a:spcPts val="0"/>
              </a:spcBef>
              <a:spcAft>
                <a:spcPts val="0"/>
              </a:spcAft>
              <a:buNone/>
            </a:pPr>
            <a:r>
              <a:rPr lang="es-419" sz="1600"/>
              <a:t>La producción de una animación por CGI dependiendo de sus características, tamaño del proyecto, calidad etc, puede llegar a costar desde:</a:t>
            </a:r>
            <a:endParaRPr sz="1600"/>
          </a:p>
          <a:p>
            <a:pPr marL="457200" lvl="0" indent="-330200" algn="just" rtl="0">
              <a:lnSpc>
                <a:spcPct val="100000"/>
              </a:lnSpc>
              <a:spcBef>
                <a:spcPts val="0"/>
              </a:spcBef>
              <a:spcAft>
                <a:spcPts val="0"/>
              </a:spcAft>
              <a:buSzPts val="1600"/>
              <a:buChar char="●"/>
            </a:pPr>
            <a:r>
              <a:rPr lang="es-419" sz="1600"/>
              <a:t>$3,000-$7,000 Por minuto. Siendo aun así considerada de bajo presupuesto</a:t>
            </a:r>
            <a:endParaRPr sz="1600"/>
          </a:p>
          <a:p>
            <a:pPr marL="457200" lvl="0" indent="-330200" algn="just" rtl="0">
              <a:lnSpc>
                <a:spcPct val="100000"/>
              </a:lnSpc>
              <a:spcBef>
                <a:spcPts val="0"/>
              </a:spcBef>
              <a:spcAft>
                <a:spcPts val="0"/>
              </a:spcAft>
              <a:buSzPts val="1600"/>
              <a:buChar char="●"/>
            </a:pPr>
            <a:r>
              <a:rPr lang="es-419" sz="1600"/>
              <a:t>$10,000-$20,000 Por Minuto. Este rango de precios es el mínimo para un video animado producido profesionalmente.</a:t>
            </a:r>
            <a:endParaRPr sz="1600"/>
          </a:p>
          <a:p>
            <a:pPr marL="457200" lvl="0" indent="-330200" algn="just" rtl="0">
              <a:lnSpc>
                <a:spcPct val="100000"/>
              </a:lnSpc>
              <a:spcBef>
                <a:spcPts val="0"/>
              </a:spcBef>
              <a:spcAft>
                <a:spcPts val="0"/>
              </a:spcAft>
              <a:buSzPts val="1600"/>
              <a:buChar char="●"/>
            </a:pPr>
            <a:r>
              <a:rPr lang="es-419" sz="1600"/>
              <a:t>$50,000-$100,000+ por minuto. Alrededor de $ 50,000 es cuando puede comenzar a esperar valores de producción de calidad.</a:t>
            </a:r>
            <a:endParaRPr sz="1600"/>
          </a:p>
        </p:txBody>
      </p:sp>
      <p:pic>
        <p:nvPicPr>
          <p:cNvPr id="475" name="Google Shape;475;p65"/>
          <p:cNvPicPr preferRelativeResize="0"/>
          <p:nvPr/>
        </p:nvPicPr>
        <p:blipFill>
          <a:blip r:embed="rId3">
            <a:alphaModFix/>
          </a:blip>
          <a:stretch>
            <a:fillRect/>
          </a:stretch>
        </p:blipFill>
        <p:spPr>
          <a:xfrm>
            <a:off x="3858437" y="1115113"/>
            <a:ext cx="595013"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0" name="Google Shape;480;p66"/>
          <p:cNvGrpSpPr/>
          <p:nvPr/>
        </p:nvGrpSpPr>
        <p:grpSpPr>
          <a:xfrm>
            <a:off x="1260907" y="450081"/>
            <a:ext cx="595040" cy="678980"/>
            <a:chOff x="1325198" y="1996261"/>
            <a:chExt cx="335536" cy="418091"/>
          </a:xfrm>
        </p:grpSpPr>
        <p:sp>
          <p:nvSpPr>
            <p:cNvPr id="481" name="Google Shape;481;p66"/>
            <p:cNvSpPr/>
            <p:nvPr/>
          </p:nvSpPr>
          <p:spPr>
            <a:xfrm>
              <a:off x="1418889" y="2114228"/>
              <a:ext cx="146340" cy="71793"/>
            </a:xfrm>
            <a:custGeom>
              <a:avLst/>
              <a:gdLst/>
              <a:ahLst/>
              <a:cxnLst/>
              <a:rect l="l" t="t" r="r" b="b"/>
              <a:pathLst>
                <a:path w="4678" h="2295" extrusionOk="0">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6"/>
            <p:cNvSpPr/>
            <p:nvPr/>
          </p:nvSpPr>
          <p:spPr>
            <a:xfrm>
              <a:off x="1444822" y="2277209"/>
              <a:ext cx="90688" cy="41199"/>
            </a:xfrm>
            <a:custGeom>
              <a:avLst/>
              <a:gdLst/>
              <a:ahLst/>
              <a:cxnLst/>
              <a:rect l="l" t="t" r="r" b="b"/>
              <a:pathLst>
                <a:path w="2899" h="1317" extrusionOk="0">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66"/>
            <p:cNvSpPr/>
            <p:nvPr/>
          </p:nvSpPr>
          <p:spPr>
            <a:xfrm>
              <a:off x="1464781" y="2077596"/>
              <a:ext cx="54588" cy="12200"/>
            </a:xfrm>
            <a:custGeom>
              <a:avLst/>
              <a:gdLst/>
              <a:ahLst/>
              <a:cxnLst/>
              <a:rect l="l" t="t" r="r" b="b"/>
              <a:pathLst>
                <a:path w="1745" h="390" extrusionOk="0">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66"/>
            <p:cNvSpPr/>
            <p:nvPr/>
          </p:nvSpPr>
          <p:spPr>
            <a:xfrm>
              <a:off x="1588628" y="2139566"/>
              <a:ext cx="32158" cy="57529"/>
            </a:xfrm>
            <a:custGeom>
              <a:avLst/>
              <a:gdLst/>
              <a:ahLst/>
              <a:cxnLst/>
              <a:rect l="l" t="t" r="r" b="b"/>
              <a:pathLst>
                <a:path w="1028" h="1839" extrusionOk="0">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6"/>
            <p:cNvSpPr/>
            <p:nvPr/>
          </p:nvSpPr>
          <p:spPr>
            <a:xfrm>
              <a:off x="1423425" y="2179764"/>
              <a:ext cx="136830" cy="80865"/>
            </a:xfrm>
            <a:custGeom>
              <a:avLst/>
              <a:gdLst/>
              <a:ahLst/>
              <a:cxnLst/>
              <a:rect l="l" t="t" r="r" b="b"/>
              <a:pathLst>
                <a:path w="4374" h="2585" extrusionOk="0">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6"/>
            <p:cNvSpPr/>
            <p:nvPr/>
          </p:nvSpPr>
          <p:spPr>
            <a:xfrm>
              <a:off x="1364176" y="2139566"/>
              <a:ext cx="31220" cy="57529"/>
            </a:xfrm>
            <a:custGeom>
              <a:avLst/>
              <a:gdLst/>
              <a:ahLst/>
              <a:cxnLst/>
              <a:rect l="l" t="t" r="r" b="b"/>
              <a:pathLst>
                <a:path w="998" h="1839" extrusionOk="0">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66"/>
            <p:cNvSpPr/>
            <p:nvPr/>
          </p:nvSpPr>
          <p:spPr>
            <a:xfrm>
              <a:off x="1325198" y="2313654"/>
              <a:ext cx="335536" cy="100698"/>
            </a:xfrm>
            <a:custGeom>
              <a:avLst/>
              <a:gdLst/>
              <a:ahLst/>
              <a:cxnLst/>
              <a:rect l="l" t="t" r="r" b="b"/>
              <a:pathLst>
                <a:path w="10726" h="3219" extrusionOk="0">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66"/>
            <p:cNvSpPr/>
            <p:nvPr/>
          </p:nvSpPr>
          <p:spPr>
            <a:xfrm>
              <a:off x="1399807" y="1996261"/>
              <a:ext cx="182533" cy="104859"/>
            </a:xfrm>
            <a:custGeom>
              <a:avLst/>
              <a:gdLst/>
              <a:ahLst/>
              <a:cxnLst/>
              <a:rect l="l" t="t" r="r" b="b"/>
              <a:pathLst>
                <a:path w="5835" h="3352" extrusionOk="0">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66"/>
          <p:cNvSpPr txBox="1"/>
          <p:nvPr/>
        </p:nvSpPr>
        <p:spPr>
          <a:xfrm>
            <a:off x="1928375" y="686850"/>
            <a:ext cx="27276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Highly Skilled</a:t>
            </a:r>
            <a:endParaRPr sz="2400">
              <a:solidFill>
                <a:srgbClr val="D026E1"/>
              </a:solidFill>
              <a:latin typeface="Orbitron SemiBold"/>
              <a:ea typeface="Orbitron SemiBold"/>
              <a:cs typeface="Orbitron SemiBold"/>
              <a:sym typeface="Orbitron SemiBold"/>
            </a:endParaRPr>
          </a:p>
        </p:txBody>
      </p:sp>
      <p:sp>
        <p:nvSpPr>
          <p:cNvPr id="490" name="Google Shape;490;p66"/>
          <p:cNvSpPr txBox="1">
            <a:spLocks noGrp="1"/>
          </p:cNvSpPr>
          <p:nvPr>
            <p:ph type="body" idx="4294967295"/>
          </p:nvPr>
        </p:nvSpPr>
        <p:spPr>
          <a:xfrm>
            <a:off x="532725" y="1271550"/>
            <a:ext cx="7431900" cy="1677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Llegar a conocer el software y tener una excelente cantidad de conocimientos sobre él llevaría la mayor parte del tiempo para practicar y aprender. Esto puede consumir mucho tiempo en la vida de los diseñadores alargando además el tiempo para producir resultados. Para proyectos grandes los equipos son también igual de grandes, con especialistas en distintos campos y habilidades.</a:t>
            </a:r>
            <a:endParaRPr sz="1600"/>
          </a:p>
        </p:txBody>
      </p:sp>
      <p:pic>
        <p:nvPicPr>
          <p:cNvPr id="491" name="Google Shape;491;p66"/>
          <p:cNvPicPr preferRelativeResize="0"/>
          <p:nvPr/>
        </p:nvPicPr>
        <p:blipFill>
          <a:blip r:embed="rId3">
            <a:alphaModFix/>
          </a:blip>
          <a:stretch>
            <a:fillRect/>
          </a:stretch>
        </p:blipFill>
        <p:spPr>
          <a:xfrm>
            <a:off x="2484200" y="2849725"/>
            <a:ext cx="4175600" cy="203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7"/>
          <p:cNvSpPr txBox="1">
            <a:spLocks noGrp="1"/>
          </p:cNvSpPr>
          <p:nvPr>
            <p:ph type="title"/>
          </p:nvPr>
        </p:nvSpPr>
        <p:spPr>
          <a:xfrm>
            <a:off x="869125" y="2244225"/>
            <a:ext cx="7594200" cy="117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400"/>
              <a:buNone/>
            </a:pPr>
            <a:r>
              <a:rPr lang="es-419"/>
              <a:t>Estado del Arte</a:t>
            </a:r>
            <a:endParaRPr/>
          </a:p>
        </p:txBody>
      </p:sp>
      <p:sp>
        <p:nvSpPr>
          <p:cNvPr id="497" name="Google Shape;497;p67"/>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03</a:t>
            </a:r>
            <a:endParaRPr/>
          </a:p>
        </p:txBody>
      </p:sp>
      <p:sp>
        <p:nvSpPr>
          <p:cNvPr id="498" name="Google Shape;498;p67"/>
          <p:cNvSpPr txBox="1">
            <a:spLocks noGrp="1"/>
          </p:cNvSpPr>
          <p:nvPr>
            <p:ph type="subTitle" idx="1"/>
          </p:nvPr>
        </p:nvSpPr>
        <p:spPr>
          <a:xfrm>
            <a:off x="2563500" y="34227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Hay algun caso parecido?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Simuladores Computacionales</a:t>
            </a:r>
            <a:endParaRPr/>
          </a:p>
        </p:txBody>
      </p:sp>
      <p:sp>
        <p:nvSpPr>
          <p:cNvPr id="504" name="Google Shape;504;p68"/>
          <p:cNvSpPr txBox="1"/>
          <p:nvPr/>
        </p:nvSpPr>
        <p:spPr>
          <a:xfrm>
            <a:off x="2797925" y="3887700"/>
            <a:ext cx="23607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Solución</a:t>
            </a:r>
            <a:endParaRPr sz="2400">
              <a:solidFill>
                <a:srgbClr val="D026E1"/>
              </a:solidFill>
              <a:latin typeface="Orbitron SemiBold"/>
              <a:ea typeface="Orbitron SemiBold"/>
              <a:cs typeface="Orbitron SemiBold"/>
              <a:sym typeface="Orbitron SemiBold"/>
            </a:endParaRPr>
          </a:p>
        </p:txBody>
      </p:sp>
      <p:pic>
        <p:nvPicPr>
          <p:cNvPr id="505" name="Google Shape;505;p68"/>
          <p:cNvPicPr preferRelativeResize="0"/>
          <p:nvPr/>
        </p:nvPicPr>
        <p:blipFill>
          <a:blip r:embed="rId3">
            <a:alphaModFix/>
          </a:blip>
          <a:stretch>
            <a:fillRect/>
          </a:stretch>
        </p:blipFill>
        <p:spPr>
          <a:xfrm>
            <a:off x="5272879" y="3843300"/>
            <a:ext cx="538696" cy="531000"/>
          </a:xfrm>
          <a:prstGeom prst="rect">
            <a:avLst/>
          </a:prstGeom>
          <a:noFill/>
          <a:ln>
            <a:noFill/>
          </a:ln>
        </p:spPr>
      </p:pic>
      <p:pic>
        <p:nvPicPr>
          <p:cNvPr id="506" name="Google Shape;506;p68"/>
          <p:cNvPicPr preferRelativeResize="0"/>
          <p:nvPr/>
        </p:nvPicPr>
        <p:blipFill>
          <a:blip r:embed="rId4">
            <a:alphaModFix/>
          </a:blip>
          <a:stretch>
            <a:fillRect/>
          </a:stretch>
        </p:blipFill>
        <p:spPr>
          <a:xfrm>
            <a:off x="5925823" y="3643313"/>
            <a:ext cx="2632700" cy="930975"/>
          </a:xfrm>
          <a:prstGeom prst="rect">
            <a:avLst/>
          </a:prstGeom>
          <a:noFill/>
          <a:ln>
            <a:noFill/>
          </a:ln>
        </p:spPr>
      </p:pic>
      <p:pic>
        <p:nvPicPr>
          <p:cNvPr id="507" name="Google Shape;507;p68"/>
          <p:cNvPicPr preferRelativeResize="0"/>
          <p:nvPr/>
        </p:nvPicPr>
        <p:blipFill>
          <a:blip r:embed="rId5">
            <a:alphaModFix/>
          </a:blip>
          <a:stretch>
            <a:fillRect/>
          </a:stretch>
        </p:blipFill>
        <p:spPr>
          <a:xfrm>
            <a:off x="1332099" y="1296350"/>
            <a:ext cx="3072225" cy="1798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Animación 3D - Entretenimiento</a:t>
            </a:r>
            <a:endParaRPr/>
          </a:p>
          <a:p>
            <a:pPr marL="0" lvl="0" indent="0" algn="l" rtl="0">
              <a:lnSpc>
                <a:spcPct val="100000"/>
              </a:lnSpc>
              <a:spcBef>
                <a:spcPts val="0"/>
              </a:spcBef>
              <a:spcAft>
                <a:spcPts val="0"/>
              </a:spcAft>
              <a:buSzPts val="3500"/>
              <a:buNone/>
            </a:pPr>
            <a:endParaRPr/>
          </a:p>
        </p:txBody>
      </p:sp>
      <p:pic>
        <p:nvPicPr>
          <p:cNvPr id="513" name="Google Shape;513;p69"/>
          <p:cNvPicPr preferRelativeResize="0"/>
          <p:nvPr/>
        </p:nvPicPr>
        <p:blipFill>
          <a:blip r:embed="rId3">
            <a:alphaModFix/>
          </a:blip>
          <a:stretch>
            <a:fillRect/>
          </a:stretch>
        </p:blipFill>
        <p:spPr>
          <a:xfrm>
            <a:off x="1047750" y="1119272"/>
            <a:ext cx="7048500" cy="368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3500"/>
              <a:buNone/>
            </a:pPr>
            <a:r>
              <a:rPr lang="es-419"/>
              <a:t>Animación 3D - Entretenimiento</a:t>
            </a:r>
            <a:endParaRPr/>
          </a:p>
        </p:txBody>
      </p:sp>
      <p:pic>
        <p:nvPicPr>
          <p:cNvPr id="519" name="Google Shape;519;p70"/>
          <p:cNvPicPr preferRelativeResize="0"/>
          <p:nvPr/>
        </p:nvPicPr>
        <p:blipFill>
          <a:blip r:embed="rId3">
            <a:alphaModFix/>
          </a:blip>
          <a:stretch>
            <a:fillRect/>
          </a:stretch>
        </p:blipFill>
        <p:spPr>
          <a:xfrm>
            <a:off x="956663" y="1116550"/>
            <a:ext cx="7230675" cy="377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1"/>
          <p:cNvSpPr txBox="1">
            <a:spLocks noGrp="1"/>
          </p:cNvSpPr>
          <p:nvPr>
            <p:ph type="title"/>
          </p:nvPr>
        </p:nvSpPr>
        <p:spPr>
          <a:xfrm>
            <a:off x="720000" y="6736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Realismo del CGI en Películas</a:t>
            </a:r>
            <a:endParaRPr/>
          </a:p>
        </p:txBody>
      </p:sp>
      <p:pic>
        <p:nvPicPr>
          <p:cNvPr id="525" name="Google Shape;525;p71"/>
          <p:cNvPicPr preferRelativeResize="0"/>
          <p:nvPr/>
        </p:nvPicPr>
        <p:blipFill>
          <a:blip r:embed="rId3">
            <a:alphaModFix/>
          </a:blip>
          <a:stretch>
            <a:fillRect/>
          </a:stretch>
        </p:blipFill>
        <p:spPr>
          <a:xfrm>
            <a:off x="2256038" y="1710717"/>
            <a:ext cx="4631926" cy="26054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2"/>
          <p:cNvSpPr txBox="1"/>
          <p:nvPr/>
        </p:nvSpPr>
        <p:spPr>
          <a:xfrm>
            <a:off x="1315475" y="3226650"/>
            <a:ext cx="30756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Animación Fluida</a:t>
            </a:r>
            <a:endParaRPr sz="2400">
              <a:solidFill>
                <a:srgbClr val="D026E1"/>
              </a:solidFill>
              <a:latin typeface="Orbitron SemiBold"/>
              <a:ea typeface="Orbitron SemiBold"/>
              <a:cs typeface="Orbitron SemiBold"/>
              <a:sym typeface="Orbitron SemiBold"/>
            </a:endParaRPr>
          </a:p>
        </p:txBody>
      </p:sp>
      <p:sp>
        <p:nvSpPr>
          <p:cNvPr id="531" name="Google Shape;531;p72"/>
          <p:cNvSpPr txBox="1"/>
          <p:nvPr/>
        </p:nvSpPr>
        <p:spPr>
          <a:xfrm>
            <a:off x="3423175" y="980500"/>
            <a:ext cx="54504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Animación realista de cabello</a:t>
            </a:r>
            <a:endParaRPr sz="2400">
              <a:solidFill>
                <a:srgbClr val="D026E1"/>
              </a:solidFill>
              <a:latin typeface="Orbitron SemiBold"/>
              <a:ea typeface="Orbitron SemiBold"/>
              <a:cs typeface="Orbitron SemiBold"/>
              <a:sym typeface="Orbitron SemiBold"/>
            </a:endParaRPr>
          </a:p>
        </p:txBody>
      </p:sp>
      <p:pic>
        <p:nvPicPr>
          <p:cNvPr id="532" name="Google Shape;532;p72"/>
          <p:cNvPicPr preferRelativeResize="0"/>
          <p:nvPr/>
        </p:nvPicPr>
        <p:blipFill>
          <a:blip r:embed="rId3">
            <a:alphaModFix/>
          </a:blip>
          <a:stretch>
            <a:fillRect/>
          </a:stretch>
        </p:blipFill>
        <p:spPr>
          <a:xfrm>
            <a:off x="117649" y="271925"/>
            <a:ext cx="3305526" cy="1859350"/>
          </a:xfrm>
          <a:prstGeom prst="rect">
            <a:avLst/>
          </a:prstGeom>
          <a:noFill/>
          <a:ln>
            <a:noFill/>
          </a:ln>
        </p:spPr>
      </p:pic>
      <p:pic>
        <p:nvPicPr>
          <p:cNvPr id="533" name="Google Shape;533;p72"/>
          <p:cNvPicPr preferRelativeResize="0"/>
          <p:nvPr/>
        </p:nvPicPr>
        <p:blipFill>
          <a:blip r:embed="rId4">
            <a:alphaModFix/>
          </a:blip>
          <a:stretch>
            <a:fillRect/>
          </a:stretch>
        </p:blipFill>
        <p:spPr>
          <a:xfrm>
            <a:off x="4572000" y="2425300"/>
            <a:ext cx="3620150" cy="2036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3"/>
          <p:cNvSpPr txBox="1">
            <a:spLocks noGrp="1"/>
          </p:cNvSpPr>
          <p:nvPr>
            <p:ph type="title"/>
          </p:nvPr>
        </p:nvSpPr>
        <p:spPr>
          <a:xfrm>
            <a:off x="805525" y="4599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Motores de videojuegos</a:t>
            </a:r>
            <a:endParaRPr/>
          </a:p>
        </p:txBody>
      </p:sp>
      <p:sp>
        <p:nvSpPr>
          <p:cNvPr id="539" name="Google Shape;539;p73"/>
          <p:cNvSpPr txBox="1">
            <a:spLocks noGrp="1"/>
          </p:cNvSpPr>
          <p:nvPr>
            <p:ph type="body" idx="4294967295"/>
          </p:nvPr>
        </p:nvSpPr>
        <p:spPr>
          <a:xfrm>
            <a:off x="5058000" y="2784000"/>
            <a:ext cx="3704700" cy="1937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600"/>
          </a:p>
          <a:p>
            <a:pPr marL="0" lvl="0" indent="0" algn="l" rtl="0">
              <a:lnSpc>
                <a:spcPct val="100000"/>
              </a:lnSpc>
              <a:spcBef>
                <a:spcPts val="0"/>
              </a:spcBef>
              <a:spcAft>
                <a:spcPts val="0"/>
              </a:spcAft>
              <a:buNone/>
            </a:pPr>
            <a:endParaRPr sz="1600"/>
          </a:p>
        </p:txBody>
      </p:sp>
      <p:pic>
        <p:nvPicPr>
          <p:cNvPr id="540" name="Google Shape;540;p73"/>
          <p:cNvPicPr preferRelativeResize="0"/>
          <p:nvPr/>
        </p:nvPicPr>
        <p:blipFill rotWithShape="1">
          <a:blip r:embed="rId3">
            <a:alphaModFix/>
          </a:blip>
          <a:srcRect l="32894"/>
          <a:stretch/>
        </p:blipFill>
        <p:spPr>
          <a:xfrm>
            <a:off x="1082850" y="1132375"/>
            <a:ext cx="2621601" cy="2560500"/>
          </a:xfrm>
          <a:prstGeom prst="rect">
            <a:avLst/>
          </a:prstGeom>
          <a:noFill/>
          <a:ln>
            <a:noFill/>
          </a:ln>
        </p:spPr>
      </p:pic>
      <p:pic>
        <p:nvPicPr>
          <p:cNvPr id="541" name="Google Shape;541;p73"/>
          <p:cNvPicPr preferRelativeResize="0"/>
          <p:nvPr/>
        </p:nvPicPr>
        <p:blipFill>
          <a:blip r:embed="rId4">
            <a:alphaModFix/>
          </a:blip>
          <a:stretch>
            <a:fillRect/>
          </a:stretch>
        </p:blipFill>
        <p:spPr>
          <a:xfrm>
            <a:off x="4089550" y="2571738"/>
            <a:ext cx="4585500" cy="21270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title"/>
          </p:nvPr>
        </p:nvSpPr>
        <p:spPr>
          <a:xfrm>
            <a:off x="720000" y="1971375"/>
            <a:ext cx="2486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Introducción</a:t>
            </a:r>
            <a:endParaRPr/>
          </a:p>
        </p:txBody>
      </p:sp>
      <p:sp>
        <p:nvSpPr>
          <p:cNvPr id="378" name="Google Shape;378;p56"/>
          <p:cNvSpPr txBox="1">
            <a:spLocks noGrp="1"/>
          </p:cNvSpPr>
          <p:nvPr>
            <p:ph type="title" idx="2"/>
          </p:nvPr>
        </p:nvSpPr>
        <p:spPr>
          <a:xfrm>
            <a:off x="720000" y="1378200"/>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01</a:t>
            </a:r>
            <a:endParaRPr/>
          </a:p>
        </p:txBody>
      </p:sp>
      <p:sp>
        <p:nvSpPr>
          <p:cNvPr id="379" name="Google Shape;379;p56"/>
          <p:cNvSpPr txBox="1">
            <a:spLocks noGrp="1"/>
          </p:cNvSpPr>
          <p:nvPr>
            <p:ph type="title" idx="3"/>
          </p:nvPr>
        </p:nvSpPr>
        <p:spPr>
          <a:xfrm>
            <a:off x="3407063" y="1971375"/>
            <a:ext cx="24867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Problema</a:t>
            </a:r>
            <a:endParaRPr/>
          </a:p>
        </p:txBody>
      </p:sp>
      <p:sp>
        <p:nvSpPr>
          <p:cNvPr id="380" name="Google Shape;380;p56"/>
          <p:cNvSpPr txBox="1">
            <a:spLocks noGrp="1"/>
          </p:cNvSpPr>
          <p:nvPr>
            <p:ph type="title" idx="4"/>
          </p:nvPr>
        </p:nvSpPr>
        <p:spPr>
          <a:xfrm>
            <a:off x="3407063" y="1378200"/>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02</a:t>
            </a:r>
            <a:endParaRPr/>
          </a:p>
        </p:txBody>
      </p:sp>
      <p:sp>
        <p:nvSpPr>
          <p:cNvPr id="381" name="Google Shape;381;p56"/>
          <p:cNvSpPr txBox="1">
            <a:spLocks noGrp="1"/>
          </p:cNvSpPr>
          <p:nvPr>
            <p:ph type="title" idx="6"/>
          </p:nvPr>
        </p:nvSpPr>
        <p:spPr>
          <a:xfrm>
            <a:off x="720000" y="3367400"/>
            <a:ext cx="2486700" cy="83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a:t>Estado del Arte</a:t>
            </a:r>
            <a:endParaRPr/>
          </a:p>
        </p:txBody>
      </p:sp>
      <p:sp>
        <p:nvSpPr>
          <p:cNvPr id="382" name="Google Shape;382;p56"/>
          <p:cNvSpPr txBox="1">
            <a:spLocks noGrp="1"/>
          </p:cNvSpPr>
          <p:nvPr>
            <p:ph type="title" idx="7"/>
          </p:nvPr>
        </p:nvSpPr>
        <p:spPr>
          <a:xfrm>
            <a:off x="720000" y="2774225"/>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03</a:t>
            </a:r>
            <a:endParaRPr/>
          </a:p>
        </p:txBody>
      </p:sp>
      <p:sp>
        <p:nvSpPr>
          <p:cNvPr id="383" name="Google Shape;383;p56"/>
          <p:cNvSpPr txBox="1">
            <a:spLocks noGrp="1"/>
          </p:cNvSpPr>
          <p:nvPr>
            <p:ph type="title" idx="9"/>
          </p:nvPr>
        </p:nvSpPr>
        <p:spPr>
          <a:xfrm>
            <a:off x="3407073" y="3367400"/>
            <a:ext cx="2781455" cy="906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s-419" dirty="0"/>
              <a:t>Nuestra Aproximación</a:t>
            </a:r>
            <a:endParaRPr dirty="0"/>
          </a:p>
        </p:txBody>
      </p:sp>
      <p:sp>
        <p:nvSpPr>
          <p:cNvPr id="384" name="Google Shape;384;p56"/>
          <p:cNvSpPr txBox="1">
            <a:spLocks noGrp="1"/>
          </p:cNvSpPr>
          <p:nvPr>
            <p:ph type="title" idx="13"/>
          </p:nvPr>
        </p:nvSpPr>
        <p:spPr>
          <a:xfrm>
            <a:off x="3407063" y="2774225"/>
            <a:ext cx="1356900" cy="593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s-419"/>
              <a:t>04</a:t>
            </a:r>
            <a:endParaRPr/>
          </a:p>
        </p:txBody>
      </p:sp>
      <p:sp>
        <p:nvSpPr>
          <p:cNvPr id="385" name="Google Shape;385;p56"/>
          <p:cNvSpPr txBox="1">
            <a:spLocks noGrp="1"/>
          </p:cNvSpPr>
          <p:nvPr>
            <p:ph type="title" idx="15"/>
          </p:nvPr>
        </p:nvSpPr>
        <p:spPr>
          <a:xfrm>
            <a:off x="798425" y="6827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Contenido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4"/>
          <p:cNvSpPr txBox="1"/>
          <p:nvPr/>
        </p:nvSpPr>
        <p:spPr>
          <a:xfrm>
            <a:off x="2958625" y="2776400"/>
            <a:ext cx="21171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Unity</a:t>
            </a:r>
            <a:endParaRPr sz="2400">
              <a:solidFill>
                <a:srgbClr val="D026E1"/>
              </a:solidFill>
              <a:latin typeface="Orbitron SemiBold"/>
              <a:ea typeface="Orbitron SemiBold"/>
              <a:cs typeface="Orbitron SemiBold"/>
              <a:sym typeface="Orbitron SemiBold"/>
            </a:endParaRPr>
          </a:p>
        </p:txBody>
      </p:sp>
      <p:sp>
        <p:nvSpPr>
          <p:cNvPr id="547" name="Google Shape;547;p74"/>
          <p:cNvSpPr txBox="1"/>
          <p:nvPr/>
        </p:nvSpPr>
        <p:spPr>
          <a:xfrm>
            <a:off x="1445225" y="1230700"/>
            <a:ext cx="33198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Gamemaker</a:t>
            </a:r>
            <a:endParaRPr sz="2400">
              <a:solidFill>
                <a:srgbClr val="D026E1"/>
              </a:solidFill>
              <a:latin typeface="Orbitron SemiBold"/>
              <a:ea typeface="Orbitron SemiBold"/>
              <a:cs typeface="Orbitron SemiBold"/>
              <a:sym typeface="Orbitron SemiBold"/>
            </a:endParaRPr>
          </a:p>
        </p:txBody>
      </p:sp>
      <p:sp>
        <p:nvSpPr>
          <p:cNvPr id="548" name="Google Shape;548;p74"/>
          <p:cNvSpPr txBox="1"/>
          <p:nvPr/>
        </p:nvSpPr>
        <p:spPr>
          <a:xfrm>
            <a:off x="3842450" y="3889213"/>
            <a:ext cx="2467200" cy="5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Godot</a:t>
            </a:r>
            <a:endParaRPr sz="2400">
              <a:solidFill>
                <a:srgbClr val="D026E1"/>
              </a:solidFill>
              <a:latin typeface="Orbitron SemiBold"/>
              <a:ea typeface="Orbitron SemiBold"/>
              <a:cs typeface="Orbitron SemiBold"/>
              <a:sym typeface="Orbitron SemiBold"/>
            </a:endParaRPr>
          </a:p>
        </p:txBody>
      </p:sp>
      <p:pic>
        <p:nvPicPr>
          <p:cNvPr id="549" name="Google Shape;549;p74"/>
          <p:cNvPicPr preferRelativeResize="0"/>
          <p:nvPr/>
        </p:nvPicPr>
        <p:blipFill rotWithShape="1">
          <a:blip r:embed="rId3">
            <a:alphaModFix/>
          </a:blip>
          <a:srcRect l="5657" t="32830" r="3523" b="26527"/>
          <a:stretch/>
        </p:blipFill>
        <p:spPr>
          <a:xfrm>
            <a:off x="4572000" y="1095650"/>
            <a:ext cx="3148800" cy="712300"/>
          </a:xfrm>
          <a:prstGeom prst="rect">
            <a:avLst/>
          </a:prstGeom>
          <a:noFill/>
          <a:ln>
            <a:noFill/>
          </a:ln>
        </p:spPr>
      </p:pic>
      <p:pic>
        <p:nvPicPr>
          <p:cNvPr id="550" name="Google Shape;550;p74"/>
          <p:cNvPicPr preferRelativeResize="0"/>
          <p:nvPr/>
        </p:nvPicPr>
        <p:blipFill rotWithShape="1">
          <a:blip r:embed="rId4">
            <a:alphaModFix/>
          </a:blip>
          <a:srcRect l="12058" t="18648" r="15340" b="29551"/>
          <a:stretch/>
        </p:blipFill>
        <p:spPr>
          <a:xfrm>
            <a:off x="5928950" y="3614325"/>
            <a:ext cx="2746650" cy="1102376"/>
          </a:xfrm>
          <a:prstGeom prst="rect">
            <a:avLst/>
          </a:prstGeom>
          <a:noFill/>
          <a:ln>
            <a:noFill/>
          </a:ln>
        </p:spPr>
      </p:pic>
      <p:pic>
        <p:nvPicPr>
          <p:cNvPr id="551" name="Google Shape;551;p74"/>
          <p:cNvPicPr preferRelativeResize="0"/>
          <p:nvPr/>
        </p:nvPicPr>
        <p:blipFill rotWithShape="1">
          <a:blip r:embed="rId5">
            <a:alphaModFix/>
          </a:blip>
          <a:srcRect l="16861" t="11715" r="22528"/>
          <a:stretch/>
        </p:blipFill>
        <p:spPr>
          <a:xfrm>
            <a:off x="1873125" y="2192733"/>
            <a:ext cx="1528975" cy="1593742"/>
          </a:xfrm>
          <a:prstGeom prst="rect">
            <a:avLst/>
          </a:prstGeom>
          <a:noFill/>
          <a:ln>
            <a:noFill/>
          </a:ln>
        </p:spPr>
      </p:pic>
      <p:sp>
        <p:nvSpPr>
          <p:cNvPr id="552" name="Google Shape;552;p74"/>
          <p:cNvSpPr txBox="1"/>
          <p:nvPr/>
        </p:nvSpPr>
        <p:spPr>
          <a:xfrm>
            <a:off x="836825" y="268675"/>
            <a:ext cx="5988900" cy="4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2400">
                <a:solidFill>
                  <a:srgbClr val="D026E1"/>
                </a:solidFill>
                <a:latin typeface="Orbitron SemiBold"/>
                <a:ea typeface="Orbitron SemiBold"/>
                <a:cs typeface="Orbitron SemiBold"/>
                <a:sym typeface="Orbitron SemiBold"/>
              </a:rPr>
              <a:t>Algunos ejemplos…</a:t>
            </a:r>
            <a:endParaRPr sz="2400">
              <a:solidFill>
                <a:srgbClr val="D026E1"/>
              </a:solidFill>
              <a:latin typeface="Orbitron SemiBold"/>
              <a:ea typeface="Orbitron SemiBold"/>
              <a:cs typeface="Orbitron SemiBold"/>
              <a:sym typeface="Orbitron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5"/>
          <p:cNvSpPr txBox="1">
            <a:spLocks noGrp="1"/>
          </p:cNvSpPr>
          <p:nvPr>
            <p:ph type="title"/>
          </p:nvPr>
        </p:nvSpPr>
        <p:spPr>
          <a:xfrm>
            <a:off x="869125" y="1939475"/>
            <a:ext cx="7594200" cy="173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400"/>
              <a:buNone/>
            </a:pPr>
            <a:r>
              <a:rPr lang="es-419"/>
              <a:t>Nuestra Aproximación</a:t>
            </a:r>
            <a:endParaRPr/>
          </a:p>
        </p:txBody>
      </p:sp>
      <p:sp>
        <p:nvSpPr>
          <p:cNvPr id="558" name="Google Shape;558;p75"/>
          <p:cNvSpPr txBox="1">
            <a:spLocks noGrp="1"/>
          </p:cNvSpPr>
          <p:nvPr>
            <p:ph type="title" idx="2"/>
          </p:nvPr>
        </p:nvSpPr>
        <p:spPr>
          <a:xfrm>
            <a:off x="2996550" y="9827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04</a:t>
            </a:r>
            <a:endParaRPr/>
          </a:p>
        </p:txBody>
      </p:sp>
      <p:sp>
        <p:nvSpPr>
          <p:cNvPr id="559" name="Google Shape;559;p75"/>
          <p:cNvSpPr txBox="1">
            <a:spLocks noGrp="1"/>
          </p:cNvSpPr>
          <p:nvPr>
            <p:ph type="subTitle" idx="1"/>
          </p:nvPr>
        </p:nvSpPr>
        <p:spPr>
          <a:xfrm>
            <a:off x="2563500" y="3879925"/>
            <a:ext cx="4017000" cy="43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s-419"/>
              <a:t>Cómo queremos dar solución al problema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Hacer del CGI más accesible</a:t>
            </a:r>
            <a:endParaRPr/>
          </a:p>
        </p:txBody>
      </p:sp>
      <p:pic>
        <p:nvPicPr>
          <p:cNvPr id="565" name="Google Shape;565;p76"/>
          <p:cNvPicPr preferRelativeResize="0"/>
          <p:nvPr/>
        </p:nvPicPr>
        <p:blipFill>
          <a:blip r:embed="rId3">
            <a:alphaModFix/>
          </a:blip>
          <a:stretch>
            <a:fillRect/>
          </a:stretch>
        </p:blipFill>
        <p:spPr>
          <a:xfrm>
            <a:off x="1130013" y="1084375"/>
            <a:ext cx="6883973" cy="36302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Facilidad de uso</a:t>
            </a:r>
            <a:endParaRPr/>
          </a:p>
          <a:p>
            <a:pPr marL="0" lvl="0" indent="0" algn="l" rtl="0">
              <a:lnSpc>
                <a:spcPct val="100000"/>
              </a:lnSpc>
              <a:spcBef>
                <a:spcPts val="0"/>
              </a:spcBef>
              <a:spcAft>
                <a:spcPts val="0"/>
              </a:spcAft>
              <a:buSzPts val="3500"/>
              <a:buNone/>
            </a:pPr>
            <a:endParaRPr/>
          </a:p>
        </p:txBody>
      </p:sp>
      <p:pic>
        <p:nvPicPr>
          <p:cNvPr id="571" name="Google Shape;571;p77"/>
          <p:cNvPicPr preferRelativeResize="0"/>
          <p:nvPr/>
        </p:nvPicPr>
        <p:blipFill>
          <a:blip r:embed="rId3">
            <a:alphaModFix/>
          </a:blip>
          <a:stretch>
            <a:fillRect/>
          </a:stretch>
        </p:blipFill>
        <p:spPr>
          <a:xfrm>
            <a:off x="505675" y="1017725"/>
            <a:ext cx="5134435" cy="3820975"/>
          </a:xfrm>
          <a:prstGeom prst="rect">
            <a:avLst/>
          </a:prstGeom>
          <a:noFill/>
          <a:ln>
            <a:noFill/>
          </a:ln>
        </p:spPr>
      </p:pic>
      <p:sp>
        <p:nvSpPr>
          <p:cNvPr id="572" name="Google Shape;572;p77"/>
          <p:cNvSpPr txBox="1">
            <a:spLocks noGrp="1"/>
          </p:cNvSpPr>
          <p:nvPr>
            <p:ph type="subTitle" idx="4294967295"/>
          </p:nvPr>
        </p:nvSpPr>
        <p:spPr>
          <a:xfrm>
            <a:off x="5987475" y="1017725"/>
            <a:ext cx="1491900" cy="94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s-419"/>
              <a:t>User Interface!!!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Facilidad de uso</a:t>
            </a:r>
            <a:endParaRPr/>
          </a:p>
          <a:p>
            <a:pPr marL="0" lvl="0" indent="0" algn="l" rtl="0">
              <a:lnSpc>
                <a:spcPct val="100000"/>
              </a:lnSpc>
              <a:spcBef>
                <a:spcPts val="0"/>
              </a:spcBef>
              <a:spcAft>
                <a:spcPts val="0"/>
              </a:spcAft>
              <a:buSzPts val="3500"/>
              <a:buNone/>
            </a:pPr>
            <a:endParaRPr/>
          </a:p>
        </p:txBody>
      </p:sp>
      <p:sp>
        <p:nvSpPr>
          <p:cNvPr id="578" name="Google Shape;578;p78"/>
          <p:cNvSpPr txBox="1">
            <a:spLocks noGrp="1"/>
          </p:cNvSpPr>
          <p:nvPr>
            <p:ph type="subTitle" idx="4294967295"/>
          </p:nvPr>
        </p:nvSpPr>
        <p:spPr>
          <a:xfrm>
            <a:off x="5505275" y="1178450"/>
            <a:ext cx="24366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Construcción de imágenes a partir de formas básicas.</a:t>
            </a:r>
            <a:endParaRPr/>
          </a:p>
        </p:txBody>
      </p:sp>
      <p:pic>
        <p:nvPicPr>
          <p:cNvPr id="579" name="Google Shape;579;p78"/>
          <p:cNvPicPr preferRelativeResize="0"/>
          <p:nvPr/>
        </p:nvPicPr>
        <p:blipFill>
          <a:blip r:embed="rId3">
            <a:alphaModFix/>
          </a:blip>
          <a:stretch>
            <a:fillRect/>
          </a:stretch>
        </p:blipFill>
        <p:spPr>
          <a:xfrm>
            <a:off x="1363250" y="1017725"/>
            <a:ext cx="3820976"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Solución</a:t>
            </a:r>
            <a:endParaRPr/>
          </a:p>
          <a:p>
            <a:pPr marL="0" lvl="0" indent="0" algn="l" rtl="0">
              <a:lnSpc>
                <a:spcPct val="100000"/>
              </a:lnSpc>
              <a:spcBef>
                <a:spcPts val="0"/>
              </a:spcBef>
              <a:spcAft>
                <a:spcPts val="0"/>
              </a:spcAft>
              <a:buSzPts val="3500"/>
              <a:buNone/>
            </a:pPr>
            <a:endParaRPr/>
          </a:p>
        </p:txBody>
      </p:sp>
      <p:pic>
        <p:nvPicPr>
          <p:cNvPr id="585" name="Google Shape;585;p79"/>
          <p:cNvPicPr preferRelativeResize="0"/>
          <p:nvPr/>
        </p:nvPicPr>
        <p:blipFill>
          <a:blip r:embed="rId3">
            <a:alphaModFix/>
          </a:blip>
          <a:stretch>
            <a:fillRect/>
          </a:stretch>
        </p:blipFill>
        <p:spPr>
          <a:xfrm>
            <a:off x="6951450" y="1848200"/>
            <a:ext cx="1867526" cy="2199950"/>
          </a:xfrm>
          <a:prstGeom prst="rect">
            <a:avLst/>
          </a:prstGeom>
          <a:noFill/>
          <a:ln>
            <a:noFill/>
          </a:ln>
        </p:spPr>
      </p:pic>
      <p:pic>
        <p:nvPicPr>
          <p:cNvPr id="586" name="Google Shape;586;p79"/>
          <p:cNvPicPr preferRelativeResize="0"/>
          <p:nvPr/>
        </p:nvPicPr>
        <p:blipFill>
          <a:blip r:embed="rId4">
            <a:alphaModFix/>
          </a:blip>
          <a:stretch>
            <a:fillRect/>
          </a:stretch>
        </p:blipFill>
        <p:spPr>
          <a:xfrm>
            <a:off x="409575" y="1017725"/>
            <a:ext cx="1915725" cy="2547926"/>
          </a:xfrm>
          <a:prstGeom prst="rect">
            <a:avLst/>
          </a:prstGeom>
          <a:noFill/>
          <a:ln>
            <a:noFill/>
          </a:ln>
        </p:spPr>
      </p:pic>
      <p:sp>
        <p:nvSpPr>
          <p:cNvPr id="587" name="Google Shape;587;p79"/>
          <p:cNvSpPr txBox="1">
            <a:spLocks noGrp="1"/>
          </p:cNvSpPr>
          <p:nvPr>
            <p:ph type="subTitle" idx="4294967295"/>
          </p:nvPr>
        </p:nvSpPr>
        <p:spPr>
          <a:xfrm>
            <a:off x="2242550" y="1457050"/>
            <a:ext cx="28152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Objetos compuestos simples.</a:t>
            </a:r>
            <a:endParaRPr/>
          </a:p>
        </p:txBody>
      </p:sp>
      <p:sp>
        <p:nvSpPr>
          <p:cNvPr id="588" name="Google Shape;588;p79"/>
          <p:cNvSpPr txBox="1">
            <a:spLocks noGrp="1"/>
          </p:cNvSpPr>
          <p:nvPr>
            <p:ph type="subTitle" idx="4294967295"/>
          </p:nvPr>
        </p:nvSpPr>
        <p:spPr>
          <a:xfrm>
            <a:off x="4238075" y="2756000"/>
            <a:ext cx="28152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Sin necesidad de conocimiento previo. Solo creatividad.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Alcance</a:t>
            </a:r>
            <a:endParaRPr/>
          </a:p>
          <a:p>
            <a:pPr marL="0" lvl="0" indent="0" algn="l" rtl="0">
              <a:lnSpc>
                <a:spcPct val="100000"/>
              </a:lnSpc>
              <a:spcBef>
                <a:spcPts val="0"/>
              </a:spcBef>
              <a:spcAft>
                <a:spcPts val="0"/>
              </a:spcAft>
              <a:buSzPts val="3500"/>
              <a:buNone/>
            </a:pPr>
            <a:endParaRPr/>
          </a:p>
        </p:txBody>
      </p:sp>
      <p:sp>
        <p:nvSpPr>
          <p:cNvPr id="594" name="Google Shape;594;p80"/>
          <p:cNvSpPr txBox="1">
            <a:spLocks noGrp="1"/>
          </p:cNvSpPr>
          <p:nvPr>
            <p:ph type="subTitle" idx="4294967295"/>
          </p:nvPr>
        </p:nvSpPr>
        <p:spPr>
          <a:xfrm>
            <a:off x="452100" y="931975"/>
            <a:ext cx="35331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Muy poco tiempo y equipo reducido.</a:t>
            </a:r>
            <a:endParaRPr/>
          </a:p>
        </p:txBody>
      </p:sp>
      <p:grpSp>
        <p:nvGrpSpPr>
          <p:cNvPr id="2" name="Group 1">
            <a:extLst>
              <a:ext uri="{FF2B5EF4-FFF2-40B4-BE49-F238E27FC236}">
                <a16:creationId xmlns:a16="http://schemas.microsoft.com/office/drawing/2014/main" id="{DE1897E7-8E8C-8C0D-AF9F-FD0443E128AA}"/>
              </a:ext>
            </a:extLst>
          </p:cNvPr>
          <p:cNvGrpSpPr/>
          <p:nvPr/>
        </p:nvGrpSpPr>
        <p:grpSpPr>
          <a:xfrm>
            <a:off x="1138225" y="1741275"/>
            <a:ext cx="6706800" cy="3318276"/>
            <a:chOff x="1138225" y="1741275"/>
            <a:chExt cx="6706800" cy="3318276"/>
          </a:xfrm>
        </p:grpSpPr>
        <p:pic>
          <p:nvPicPr>
            <p:cNvPr id="595" name="Google Shape;595;p80"/>
            <p:cNvPicPr preferRelativeResize="0"/>
            <p:nvPr/>
          </p:nvPicPr>
          <p:blipFill>
            <a:blip r:embed="rId3">
              <a:alphaModFix/>
            </a:blip>
            <a:stretch>
              <a:fillRect/>
            </a:stretch>
          </p:blipFill>
          <p:spPr>
            <a:xfrm>
              <a:off x="1138225" y="1741275"/>
              <a:ext cx="3615251" cy="2033575"/>
            </a:xfrm>
            <a:prstGeom prst="rect">
              <a:avLst/>
            </a:prstGeom>
            <a:noFill/>
            <a:ln>
              <a:noFill/>
            </a:ln>
          </p:spPr>
        </p:pic>
        <p:pic>
          <p:nvPicPr>
            <p:cNvPr id="596" name="Google Shape;596;p80"/>
            <p:cNvPicPr preferRelativeResize="0"/>
            <p:nvPr/>
          </p:nvPicPr>
          <p:blipFill>
            <a:blip r:embed="rId4">
              <a:alphaModFix/>
            </a:blip>
            <a:stretch>
              <a:fillRect/>
            </a:stretch>
          </p:blipFill>
          <p:spPr>
            <a:xfrm>
              <a:off x="3759301" y="2571750"/>
              <a:ext cx="4085724" cy="2298220"/>
            </a:xfrm>
            <a:prstGeom prst="rect">
              <a:avLst/>
            </a:prstGeom>
            <a:noFill/>
            <a:ln>
              <a:noFill/>
            </a:ln>
          </p:spPr>
        </p:pic>
        <p:pic>
          <p:nvPicPr>
            <p:cNvPr id="597" name="Google Shape;597;p80"/>
            <p:cNvPicPr preferRelativeResize="0"/>
            <p:nvPr/>
          </p:nvPicPr>
          <p:blipFill>
            <a:blip r:embed="rId5">
              <a:alphaModFix/>
            </a:blip>
            <a:stretch>
              <a:fillRect/>
            </a:stretch>
          </p:blipFill>
          <p:spPr>
            <a:xfrm>
              <a:off x="2912862" y="1741275"/>
              <a:ext cx="3318276" cy="3318276"/>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Infraestructura</a:t>
            </a:r>
            <a:endParaRPr/>
          </a:p>
          <a:p>
            <a:pPr marL="0" lvl="0" indent="0" algn="l" rtl="0">
              <a:lnSpc>
                <a:spcPct val="100000"/>
              </a:lnSpc>
              <a:spcBef>
                <a:spcPts val="0"/>
              </a:spcBef>
              <a:spcAft>
                <a:spcPts val="0"/>
              </a:spcAft>
              <a:buSzPts val="3500"/>
              <a:buNone/>
            </a:pPr>
            <a:endParaRPr/>
          </a:p>
        </p:txBody>
      </p:sp>
      <p:pic>
        <p:nvPicPr>
          <p:cNvPr id="603" name="Google Shape;603;p81"/>
          <p:cNvPicPr preferRelativeResize="0"/>
          <p:nvPr/>
        </p:nvPicPr>
        <p:blipFill>
          <a:blip r:embed="rId3">
            <a:alphaModFix/>
          </a:blip>
          <a:stretch>
            <a:fillRect/>
          </a:stretch>
        </p:blipFill>
        <p:spPr>
          <a:xfrm>
            <a:off x="3827875" y="1430425"/>
            <a:ext cx="3903174" cy="2604150"/>
          </a:xfrm>
          <a:prstGeom prst="rect">
            <a:avLst/>
          </a:prstGeom>
          <a:noFill/>
          <a:ln>
            <a:noFill/>
          </a:ln>
        </p:spPr>
      </p:pic>
      <p:sp>
        <p:nvSpPr>
          <p:cNvPr id="604" name="Google Shape;604;p81"/>
          <p:cNvSpPr txBox="1">
            <a:spLocks noGrp="1"/>
          </p:cNvSpPr>
          <p:nvPr>
            <p:ph type="subTitle" idx="4294967295"/>
          </p:nvPr>
        </p:nvSpPr>
        <p:spPr>
          <a:xfrm>
            <a:off x="554650" y="1623150"/>
            <a:ext cx="2436600" cy="948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400"/>
              <a:buNone/>
            </a:pPr>
            <a:r>
              <a:rPr lang="es-419"/>
              <a:t>Aplicación web:</a:t>
            </a:r>
            <a:endParaRPr/>
          </a:p>
          <a:p>
            <a:pPr marL="0" lvl="0" indent="0" algn="just" rtl="0">
              <a:lnSpc>
                <a:spcPct val="100000"/>
              </a:lnSpc>
              <a:spcBef>
                <a:spcPts val="0"/>
              </a:spcBef>
              <a:spcAft>
                <a:spcPts val="0"/>
              </a:spcAft>
              <a:buSzPts val="1400"/>
              <a:buNone/>
            </a:pPr>
            <a:endParaRPr/>
          </a:p>
          <a:p>
            <a:pPr marL="0" lvl="0" indent="0" algn="just" rtl="0">
              <a:lnSpc>
                <a:spcPct val="100000"/>
              </a:lnSpc>
              <a:spcBef>
                <a:spcPts val="0"/>
              </a:spcBef>
              <a:spcAft>
                <a:spcPts val="0"/>
              </a:spcAft>
              <a:buSzPts val="1400"/>
              <a:buNone/>
            </a:pPr>
            <a:r>
              <a:rPr lang="es-419"/>
              <a:t>-Ahorro de recursos locales.</a:t>
            </a:r>
            <a:endParaRPr/>
          </a:p>
          <a:p>
            <a:pPr marL="0" lvl="0" indent="0" algn="just" rtl="0">
              <a:lnSpc>
                <a:spcPct val="100000"/>
              </a:lnSpc>
              <a:spcBef>
                <a:spcPts val="0"/>
              </a:spcBef>
              <a:spcAft>
                <a:spcPts val="0"/>
              </a:spcAft>
              <a:buSzPts val="1400"/>
              <a:buNone/>
            </a:pPr>
            <a:endParaRPr/>
          </a:p>
          <a:p>
            <a:pPr marL="0" lvl="0" indent="0" algn="just" rtl="0">
              <a:lnSpc>
                <a:spcPct val="100000"/>
              </a:lnSpc>
              <a:spcBef>
                <a:spcPts val="0"/>
              </a:spcBef>
              <a:spcAft>
                <a:spcPts val="0"/>
              </a:spcAft>
              <a:buSzPts val="1400"/>
              <a:buNone/>
            </a:pPr>
            <a:r>
              <a:rPr lang="es-419"/>
              <a:t>-Sin instalación.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Apartado técnico - Framework</a:t>
            </a:r>
            <a:endParaRPr/>
          </a:p>
          <a:p>
            <a:pPr marL="0" lvl="0" indent="0" algn="l" rtl="0">
              <a:lnSpc>
                <a:spcPct val="100000"/>
              </a:lnSpc>
              <a:spcBef>
                <a:spcPts val="0"/>
              </a:spcBef>
              <a:spcAft>
                <a:spcPts val="0"/>
              </a:spcAft>
              <a:buSzPts val="3500"/>
              <a:buNone/>
            </a:pPr>
            <a:endParaRPr/>
          </a:p>
        </p:txBody>
      </p:sp>
      <p:pic>
        <p:nvPicPr>
          <p:cNvPr id="610" name="Google Shape;610;p82"/>
          <p:cNvPicPr preferRelativeResize="0"/>
          <p:nvPr/>
        </p:nvPicPr>
        <p:blipFill>
          <a:blip r:embed="rId3">
            <a:alphaModFix/>
          </a:blip>
          <a:stretch>
            <a:fillRect/>
          </a:stretch>
        </p:blipFill>
        <p:spPr>
          <a:xfrm>
            <a:off x="4572000" y="1060600"/>
            <a:ext cx="3769450" cy="2108481"/>
          </a:xfrm>
          <a:prstGeom prst="rect">
            <a:avLst/>
          </a:prstGeom>
          <a:noFill/>
          <a:ln>
            <a:noFill/>
          </a:ln>
        </p:spPr>
      </p:pic>
      <p:pic>
        <p:nvPicPr>
          <p:cNvPr id="611" name="Google Shape;611;p82"/>
          <p:cNvPicPr preferRelativeResize="0"/>
          <p:nvPr/>
        </p:nvPicPr>
        <p:blipFill>
          <a:blip r:embed="rId4">
            <a:alphaModFix/>
          </a:blip>
          <a:stretch>
            <a:fillRect/>
          </a:stretch>
        </p:blipFill>
        <p:spPr>
          <a:xfrm>
            <a:off x="591725" y="2145250"/>
            <a:ext cx="3599675" cy="2492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3"/>
          <p:cNvSpPr txBox="1">
            <a:spLocks noGrp="1"/>
          </p:cNvSpPr>
          <p:nvPr>
            <p:ph type="ctrTitle"/>
          </p:nvPr>
        </p:nvSpPr>
        <p:spPr>
          <a:xfrm>
            <a:off x="2429950" y="916000"/>
            <a:ext cx="4284000" cy="99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s-419"/>
              <a:t>Muchas Gracias!</a:t>
            </a:r>
            <a:endParaRPr/>
          </a:p>
        </p:txBody>
      </p:sp>
      <p:sp>
        <p:nvSpPr>
          <p:cNvPr id="617" name="Google Shape;617;p83"/>
          <p:cNvSpPr txBox="1"/>
          <p:nvPr/>
        </p:nvSpPr>
        <p:spPr>
          <a:xfrm>
            <a:off x="2893200" y="4589300"/>
            <a:ext cx="3357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300"/>
              </a:spcBef>
              <a:spcAft>
                <a:spcPts val="0"/>
              </a:spcAft>
              <a:buClr>
                <a:srgbClr val="000000"/>
              </a:buClr>
              <a:buSzPts val="1200"/>
              <a:buFont typeface="Arial"/>
              <a:buNone/>
            </a:pPr>
            <a:r>
              <a:rPr lang="es-419" sz="1200" b="0" i="0" u="none" strike="noStrike" cap="none">
                <a:solidFill>
                  <a:schemeClr val="accent6"/>
                </a:solidFill>
                <a:latin typeface="Chakra Petch"/>
                <a:ea typeface="Chakra Petch"/>
                <a:cs typeface="Chakra Petch"/>
                <a:sym typeface="Chakra Petch"/>
              </a:rPr>
              <a:t>Please keep this slide for attribution</a:t>
            </a:r>
            <a:endParaRPr sz="1200" b="0" i="0" u="none" strike="noStrike" cap="none">
              <a:solidFill>
                <a:schemeClr val="accent6"/>
              </a:solidFill>
              <a:latin typeface="Chakra Petch"/>
              <a:ea typeface="Chakra Petch"/>
              <a:cs typeface="Chakra Petch"/>
              <a:sym typeface="Chakra Petch"/>
            </a:endParaRPr>
          </a:p>
        </p:txBody>
      </p:sp>
      <p:pic>
        <p:nvPicPr>
          <p:cNvPr id="618" name="Google Shape;618;p83"/>
          <p:cNvPicPr preferRelativeResize="0"/>
          <p:nvPr/>
        </p:nvPicPr>
        <p:blipFill>
          <a:blip r:embed="rId3">
            <a:alphaModFix/>
          </a:blip>
          <a:stretch>
            <a:fillRect/>
          </a:stretch>
        </p:blipFill>
        <p:spPr>
          <a:xfrm>
            <a:off x="6481444" y="642575"/>
            <a:ext cx="2316957" cy="1544638"/>
          </a:xfrm>
          <a:prstGeom prst="rect">
            <a:avLst/>
          </a:prstGeom>
          <a:noFill/>
          <a:ln>
            <a:noFill/>
          </a:ln>
        </p:spPr>
      </p:pic>
      <p:pic>
        <p:nvPicPr>
          <p:cNvPr id="619" name="Google Shape;619;p83"/>
          <p:cNvPicPr preferRelativeResize="0"/>
          <p:nvPr/>
        </p:nvPicPr>
        <p:blipFill>
          <a:blip r:embed="rId4">
            <a:alphaModFix/>
          </a:blip>
          <a:stretch>
            <a:fillRect/>
          </a:stretch>
        </p:blipFill>
        <p:spPr>
          <a:xfrm>
            <a:off x="1031075" y="1806647"/>
            <a:ext cx="1345271" cy="3038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7" descr="Here's another Jurassic World scene side-by-side with CGI and without CGI. There are definitely some clichey spots because they use so much CGI in parts. But overall I think it worked okay. Stay tuned for more! And be sure to like, comment, share, and subscribe to the channel! Thanks for watching! &#10;You can watch the trailer for the movie I'm working on here: https://youtu.be/EsgdaadJEY8" title="Jurassic World Scene | with/without CGI | Main Street Attack">
            <a:hlinkClick r:id="rId3"/>
          </p:cNvPr>
          <p:cNvPicPr preferRelativeResize="0"/>
          <p:nvPr/>
        </p:nvPicPr>
        <p:blipFill>
          <a:blip r:embed="rId4">
            <a:alphaModFix/>
          </a:blip>
          <a:stretch>
            <a:fillRect/>
          </a:stretch>
        </p:blipFill>
        <p:spPr>
          <a:xfrm>
            <a:off x="1074375" y="1"/>
            <a:ext cx="6858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Referencias Consultadas</a:t>
            </a:r>
            <a:endParaRPr/>
          </a:p>
          <a:p>
            <a:pPr marL="0" lvl="0" indent="0" algn="l" rtl="0">
              <a:lnSpc>
                <a:spcPct val="100000"/>
              </a:lnSpc>
              <a:spcBef>
                <a:spcPts val="0"/>
              </a:spcBef>
              <a:spcAft>
                <a:spcPts val="0"/>
              </a:spcAft>
              <a:buSzPts val="3500"/>
              <a:buNone/>
            </a:pPr>
            <a:endParaRPr/>
          </a:p>
        </p:txBody>
      </p:sp>
      <p:sp>
        <p:nvSpPr>
          <p:cNvPr id="625" name="Google Shape;625;p84"/>
          <p:cNvSpPr txBox="1"/>
          <p:nvPr/>
        </p:nvSpPr>
        <p:spPr>
          <a:xfrm>
            <a:off x="246425" y="774525"/>
            <a:ext cx="8615400" cy="3840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1200"/>
              </a:spcBef>
              <a:spcAft>
                <a:spcPts val="0"/>
              </a:spcAft>
              <a:buNone/>
            </a:pPr>
            <a:r>
              <a:rPr lang="es-419" sz="1100" u="sng" dirty="0">
                <a:solidFill>
                  <a:schemeClr val="hlink"/>
                </a:solidFill>
                <a:hlinkClick r:id="rId3"/>
              </a:rPr>
              <a:t>https://www.grandviewresearch.com/industry-analysis/3d-animation-market</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4"/>
              </a:rPr>
              <a:t>https://academyofanimatedart.com/breakthrough-and-expensive-cgi-scenes-in-mcu-movies/</a:t>
            </a:r>
            <a:endParaRPr sz="1200" dirty="0">
              <a:solidFill>
                <a:schemeClr val="accent6"/>
              </a:solidFill>
              <a:latin typeface="Chakra Petch"/>
              <a:ea typeface="Chakra Petch"/>
              <a:cs typeface="Chakra Petch"/>
              <a:sym typeface="Chakra Petch"/>
            </a:endParaRPr>
          </a:p>
          <a:p>
            <a:pPr marL="0" marR="0" lvl="0" indent="0" algn="l" rtl="0">
              <a:lnSpc>
                <a:spcPct val="115000"/>
              </a:lnSpc>
              <a:spcBef>
                <a:spcPts val="1200"/>
              </a:spcBef>
              <a:spcAft>
                <a:spcPts val="0"/>
              </a:spcAft>
              <a:buNone/>
            </a:pPr>
            <a:r>
              <a:rPr lang="es-419" sz="1100" u="sng" dirty="0">
                <a:solidFill>
                  <a:schemeClr val="hlink"/>
                </a:solidFill>
              </a:rPr>
              <a:t>https://icoginix.com/advantages-and-disadvantages-of-using-cgi-in-the-film-industry/</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5"/>
              </a:rPr>
              <a:t>https://www.studiobinder.com/blog/what-is-cgi-meaning-definition/</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6"/>
              </a:rPr>
              <a:t>https://www.creativehumans.com/blog/how-much-animation-cost</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7"/>
              </a:rPr>
              <a:t>https://geekflare.com/best-cfd-analysis-software/</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8"/>
              </a:rPr>
              <a:t>https://www.gamedesigning.org/career/video-game-engines/</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9"/>
              </a:rPr>
              <a:t>https://www.eurekalert.org/news-releases/497585</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rPr>
              <a:t>https://www.youtube.com/watch?v=K8LFWvSqdJI</a:t>
            </a:r>
            <a:endParaRPr sz="1100" u="sng" dirty="0">
              <a:solidFill>
                <a:schemeClr val="hlink"/>
              </a:solidFill>
            </a:endParaRPr>
          </a:p>
          <a:p>
            <a:pPr marL="0" marR="0" lvl="0" indent="0" algn="l" rtl="0">
              <a:lnSpc>
                <a:spcPct val="115000"/>
              </a:lnSpc>
              <a:spcBef>
                <a:spcPts val="1200"/>
              </a:spcBef>
              <a:spcAft>
                <a:spcPts val="0"/>
              </a:spcAft>
              <a:buNone/>
            </a:pPr>
            <a:r>
              <a:rPr lang="es-419" sz="1100" u="sng" dirty="0">
                <a:solidFill>
                  <a:schemeClr val="hlink"/>
                </a:solidFill>
                <a:hlinkClick r:id="rId10"/>
              </a:rPr>
              <a:t>https://www.openculture.com/2021/04/how-pixars-movement-animation-became-so-realistic.html</a:t>
            </a:r>
            <a:endParaRPr sz="1100" u="sng" dirty="0">
              <a:solidFill>
                <a:schemeClr val="hlink"/>
              </a:solidFill>
            </a:endParaRPr>
          </a:p>
          <a:p>
            <a:pPr marL="0" marR="0" lvl="0" indent="0" algn="l" rtl="0">
              <a:lnSpc>
                <a:spcPct val="115000"/>
              </a:lnSpc>
              <a:spcBef>
                <a:spcPts val="1200"/>
              </a:spcBef>
              <a:spcAft>
                <a:spcPts val="1200"/>
              </a:spcAft>
              <a:buNone/>
            </a:pPr>
            <a:endParaRPr sz="1100" u="sng" dirty="0">
              <a:solidFill>
                <a:schemeClr val="hlink"/>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8"/>
          <p:cNvSpPr txBox="1">
            <a:spLocks noGrp="1"/>
          </p:cNvSpPr>
          <p:nvPr>
            <p:ph type="title"/>
          </p:nvPr>
        </p:nvSpPr>
        <p:spPr>
          <a:xfrm>
            <a:off x="1510275" y="2244225"/>
            <a:ext cx="6198000" cy="1178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3600"/>
              <a:buFont typeface="Arial"/>
              <a:buNone/>
            </a:pPr>
            <a:r>
              <a:rPr lang="es-419"/>
              <a:t>Introducción</a:t>
            </a:r>
            <a:endParaRPr/>
          </a:p>
        </p:txBody>
      </p:sp>
      <p:sp>
        <p:nvSpPr>
          <p:cNvPr id="396" name="Google Shape;396;p58"/>
          <p:cNvSpPr txBox="1">
            <a:spLocks noGrp="1"/>
          </p:cNvSpPr>
          <p:nvPr>
            <p:ph type="title" idx="2"/>
          </p:nvPr>
        </p:nvSpPr>
        <p:spPr>
          <a:xfrm>
            <a:off x="2996550" y="1287578"/>
            <a:ext cx="3150900" cy="9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s-419"/>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9"/>
          <p:cNvSpPr txBox="1">
            <a:spLocks noGrp="1"/>
          </p:cNvSpPr>
          <p:nvPr>
            <p:ph type="title"/>
          </p:nvPr>
        </p:nvSpPr>
        <p:spPr>
          <a:xfrm>
            <a:off x="170575" y="712275"/>
            <a:ext cx="65469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s-419"/>
              <a:t>Definición de CGI</a:t>
            </a:r>
            <a:endParaRPr/>
          </a:p>
        </p:txBody>
      </p:sp>
      <p:sp>
        <p:nvSpPr>
          <p:cNvPr id="402" name="Google Shape;402;p59"/>
          <p:cNvSpPr txBox="1">
            <a:spLocks noGrp="1"/>
          </p:cNvSpPr>
          <p:nvPr>
            <p:ph type="body" idx="1"/>
          </p:nvPr>
        </p:nvSpPr>
        <p:spPr>
          <a:xfrm>
            <a:off x="669650" y="1334445"/>
            <a:ext cx="5300100" cy="985225"/>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600"/>
              </a:spcBef>
              <a:spcAft>
                <a:spcPts val="0"/>
              </a:spcAft>
              <a:buSzPts val="1400"/>
              <a:buNone/>
            </a:pPr>
            <a:r>
              <a:rPr lang="es-419" dirty="0"/>
              <a:t>CGI (</a:t>
            </a:r>
            <a:r>
              <a:rPr lang="es-419" dirty="0" err="1"/>
              <a:t>computer</a:t>
            </a:r>
            <a:r>
              <a:rPr lang="es-419" dirty="0"/>
              <a:t> </a:t>
            </a:r>
            <a:r>
              <a:rPr lang="es-419" dirty="0" err="1"/>
              <a:t>generated</a:t>
            </a:r>
            <a:r>
              <a:rPr lang="es-419" dirty="0"/>
              <a:t> </a:t>
            </a:r>
            <a:r>
              <a:rPr lang="es-419" dirty="0" err="1"/>
              <a:t>imagery</a:t>
            </a:r>
            <a:r>
              <a:rPr lang="es-419" dirty="0"/>
              <a:t>) significa imágenes generadas por computadora, que es el uso de gráficos por computadora en el arte y otros medios visuales</a:t>
            </a:r>
            <a:endParaRPr dirty="0"/>
          </a:p>
        </p:txBody>
      </p:sp>
      <p:pic>
        <p:nvPicPr>
          <p:cNvPr id="403" name="Google Shape;403;p59"/>
          <p:cNvPicPr preferRelativeResize="0"/>
          <p:nvPr/>
        </p:nvPicPr>
        <p:blipFill rotWithShape="1">
          <a:blip r:embed="rId3">
            <a:alphaModFix/>
          </a:blip>
          <a:srcRect l="22855" t="7708" r="8074" b="7112"/>
          <a:stretch/>
        </p:blipFill>
        <p:spPr>
          <a:xfrm>
            <a:off x="1539588" y="2507450"/>
            <a:ext cx="3808875" cy="2465850"/>
          </a:xfrm>
          <a:prstGeom prst="rect">
            <a:avLst/>
          </a:prstGeom>
          <a:noFill/>
          <a:ln>
            <a:noFill/>
          </a:ln>
        </p:spPr>
      </p:pic>
      <p:pic>
        <p:nvPicPr>
          <p:cNvPr id="404" name="Google Shape;404;p59"/>
          <p:cNvPicPr preferRelativeResize="0"/>
          <p:nvPr/>
        </p:nvPicPr>
        <p:blipFill>
          <a:blip r:embed="rId4">
            <a:alphaModFix/>
          </a:blip>
          <a:stretch>
            <a:fillRect/>
          </a:stretch>
        </p:blipFill>
        <p:spPr>
          <a:xfrm>
            <a:off x="6583225" y="0"/>
            <a:ext cx="1865651" cy="1818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0"/>
          <p:cNvSpPr txBox="1">
            <a:spLocks noGrp="1"/>
          </p:cNvSpPr>
          <p:nvPr>
            <p:ph type="title"/>
          </p:nvPr>
        </p:nvSpPr>
        <p:spPr>
          <a:xfrm>
            <a:off x="170575" y="712275"/>
            <a:ext cx="65469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s-419"/>
              <a:t>Definición de CGI</a:t>
            </a:r>
            <a:endParaRPr/>
          </a:p>
        </p:txBody>
      </p:sp>
      <p:sp>
        <p:nvSpPr>
          <p:cNvPr id="410" name="Google Shape;410;p60"/>
          <p:cNvSpPr txBox="1">
            <a:spLocks noGrp="1"/>
          </p:cNvSpPr>
          <p:nvPr>
            <p:ph type="body" idx="1"/>
          </p:nvPr>
        </p:nvSpPr>
        <p:spPr>
          <a:xfrm>
            <a:off x="3390775" y="2753900"/>
            <a:ext cx="3326700" cy="1946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600"/>
              </a:spcBef>
              <a:spcAft>
                <a:spcPts val="0"/>
              </a:spcAft>
              <a:buSzPts val="1400"/>
              <a:buNone/>
            </a:pPr>
            <a:r>
              <a:rPr lang="es-419" dirty="0"/>
              <a:t>Puede ser tanto 2D como 3D, ya sean objetos o cosas totalmente animados, fondos, o efectos y partículas además del renderizado de personajes y mundos totalmente virtuales</a:t>
            </a:r>
            <a:endParaRPr dirty="0"/>
          </a:p>
        </p:txBody>
      </p:sp>
      <p:pic>
        <p:nvPicPr>
          <p:cNvPr id="411" name="Google Shape;411;p60"/>
          <p:cNvPicPr preferRelativeResize="0"/>
          <p:nvPr/>
        </p:nvPicPr>
        <p:blipFill>
          <a:blip r:embed="rId3">
            <a:alphaModFix/>
          </a:blip>
          <a:stretch>
            <a:fillRect/>
          </a:stretch>
        </p:blipFill>
        <p:spPr>
          <a:xfrm>
            <a:off x="6583225" y="0"/>
            <a:ext cx="1865651" cy="1818276"/>
          </a:xfrm>
          <a:prstGeom prst="rect">
            <a:avLst/>
          </a:prstGeom>
          <a:noFill/>
          <a:ln>
            <a:noFill/>
          </a:ln>
        </p:spPr>
      </p:pic>
      <p:pic>
        <p:nvPicPr>
          <p:cNvPr id="412" name="Google Shape;412;p60"/>
          <p:cNvPicPr preferRelativeResize="0"/>
          <p:nvPr/>
        </p:nvPicPr>
        <p:blipFill>
          <a:blip r:embed="rId4">
            <a:alphaModFix/>
          </a:blip>
          <a:stretch>
            <a:fillRect/>
          </a:stretch>
        </p:blipFill>
        <p:spPr>
          <a:xfrm>
            <a:off x="304575" y="1458800"/>
            <a:ext cx="3086199" cy="17365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1"/>
          <p:cNvSpPr txBox="1">
            <a:spLocks noGrp="1"/>
          </p:cNvSpPr>
          <p:nvPr>
            <p:ph type="title"/>
          </p:nvPr>
        </p:nvSpPr>
        <p:spPr>
          <a:xfrm>
            <a:off x="720000" y="597425"/>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Historia del CGI</a:t>
            </a:r>
            <a:endParaRPr/>
          </a:p>
        </p:txBody>
      </p:sp>
      <p:sp>
        <p:nvSpPr>
          <p:cNvPr id="418" name="Google Shape;418;p61"/>
          <p:cNvSpPr txBox="1">
            <a:spLocks noGrp="1"/>
          </p:cNvSpPr>
          <p:nvPr>
            <p:ph type="title" idx="4294967295"/>
          </p:nvPr>
        </p:nvSpPr>
        <p:spPr>
          <a:xfrm>
            <a:off x="643800" y="1390008"/>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1958</a:t>
            </a:r>
            <a:endParaRPr sz="2400">
              <a:latin typeface="Orbitron SemiBold"/>
              <a:ea typeface="Orbitron SemiBold"/>
              <a:cs typeface="Orbitron SemiBold"/>
              <a:sym typeface="Orbitron SemiBold"/>
            </a:endParaRPr>
          </a:p>
        </p:txBody>
      </p:sp>
      <p:sp>
        <p:nvSpPr>
          <p:cNvPr id="419" name="Google Shape;419;p61"/>
          <p:cNvSpPr txBox="1">
            <a:spLocks noGrp="1"/>
          </p:cNvSpPr>
          <p:nvPr>
            <p:ph type="subTitle" idx="4294967295"/>
          </p:nvPr>
        </p:nvSpPr>
        <p:spPr>
          <a:xfrm>
            <a:off x="643800" y="1829985"/>
            <a:ext cx="2176200" cy="68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Westworld, Primera película usando CGI</a:t>
            </a:r>
            <a:endParaRPr sz="1400" b="0" i="0" u="none" strike="noStrike" cap="none">
              <a:solidFill>
                <a:schemeClr val="accent6"/>
              </a:solidFill>
              <a:latin typeface="Chakra Petch"/>
              <a:ea typeface="Chakra Petch"/>
              <a:cs typeface="Chakra Petch"/>
              <a:sym typeface="Chakra Petch"/>
            </a:endParaRPr>
          </a:p>
        </p:txBody>
      </p:sp>
      <p:sp>
        <p:nvSpPr>
          <p:cNvPr id="420" name="Google Shape;420;p61"/>
          <p:cNvSpPr txBox="1">
            <a:spLocks noGrp="1"/>
          </p:cNvSpPr>
          <p:nvPr>
            <p:ph type="title" idx="4294967295"/>
          </p:nvPr>
        </p:nvSpPr>
        <p:spPr>
          <a:xfrm>
            <a:off x="2455721" y="3520366"/>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1993</a:t>
            </a:r>
            <a:endParaRPr sz="2400">
              <a:latin typeface="Orbitron SemiBold"/>
              <a:ea typeface="Orbitron SemiBold"/>
              <a:cs typeface="Orbitron SemiBold"/>
              <a:sym typeface="Orbitron SemiBold"/>
            </a:endParaRPr>
          </a:p>
        </p:txBody>
      </p:sp>
      <p:sp>
        <p:nvSpPr>
          <p:cNvPr id="421" name="Google Shape;421;p61"/>
          <p:cNvSpPr txBox="1">
            <a:spLocks noGrp="1"/>
          </p:cNvSpPr>
          <p:nvPr>
            <p:ph type="subTitle" idx="4294967295"/>
          </p:nvPr>
        </p:nvSpPr>
        <p:spPr>
          <a:xfrm>
            <a:off x="2166150" y="4043375"/>
            <a:ext cx="2755800" cy="68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Jurassic Park, con las primeras criaturas CGI fotorrealistas</a:t>
            </a:r>
            <a:endParaRPr sz="1400" b="0" i="0" u="none" strike="noStrike" cap="none">
              <a:solidFill>
                <a:schemeClr val="accent6"/>
              </a:solidFill>
              <a:latin typeface="Chakra Petch"/>
              <a:ea typeface="Chakra Petch"/>
              <a:cs typeface="Chakra Petch"/>
              <a:sym typeface="Chakra Petch"/>
            </a:endParaRPr>
          </a:p>
        </p:txBody>
      </p:sp>
      <p:sp>
        <p:nvSpPr>
          <p:cNvPr id="422" name="Google Shape;422;p61"/>
          <p:cNvSpPr txBox="1">
            <a:spLocks noGrp="1"/>
          </p:cNvSpPr>
          <p:nvPr>
            <p:ph type="title" idx="4294967295"/>
          </p:nvPr>
        </p:nvSpPr>
        <p:spPr>
          <a:xfrm>
            <a:off x="4267619" y="1230950"/>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1995</a:t>
            </a:r>
            <a:endParaRPr sz="2400">
              <a:latin typeface="Orbitron SemiBold"/>
              <a:ea typeface="Orbitron SemiBold"/>
              <a:cs typeface="Orbitron SemiBold"/>
              <a:sym typeface="Orbitron SemiBold"/>
            </a:endParaRPr>
          </a:p>
        </p:txBody>
      </p:sp>
      <p:sp>
        <p:nvSpPr>
          <p:cNvPr id="423" name="Google Shape;423;p61"/>
          <p:cNvSpPr txBox="1">
            <a:spLocks noGrp="1"/>
          </p:cNvSpPr>
          <p:nvPr>
            <p:ph type="subTitle" idx="4294967295"/>
          </p:nvPr>
        </p:nvSpPr>
        <p:spPr>
          <a:xfrm>
            <a:off x="4131900" y="1645075"/>
            <a:ext cx="2465100" cy="87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Toy Story, primera película de animación creada a través de un ordenador</a:t>
            </a:r>
            <a:endParaRPr sz="1400" b="0" i="0" u="none" strike="noStrike" cap="none">
              <a:solidFill>
                <a:schemeClr val="accent6"/>
              </a:solidFill>
              <a:latin typeface="Chakra Petch"/>
              <a:ea typeface="Chakra Petch"/>
              <a:cs typeface="Chakra Petch"/>
              <a:sym typeface="Chakra Petch"/>
            </a:endParaRPr>
          </a:p>
        </p:txBody>
      </p:sp>
      <p:sp>
        <p:nvSpPr>
          <p:cNvPr id="424" name="Google Shape;424;p61"/>
          <p:cNvSpPr txBox="1">
            <a:spLocks noGrp="1"/>
          </p:cNvSpPr>
          <p:nvPr>
            <p:ph type="title" idx="4294967295"/>
          </p:nvPr>
        </p:nvSpPr>
        <p:spPr>
          <a:xfrm>
            <a:off x="6079534" y="3444166"/>
            <a:ext cx="2176200" cy="52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2400">
                <a:latin typeface="Orbitron SemiBold"/>
                <a:ea typeface="Orbitron SemiBold"/>
                <a:cs typeface="Orbitron SemiBold"/>
                <a:sym typeface="Orbitron SemiBold"/>
              </a:rPr>
              <a:t>2009</a:t>
            </a:r>
            <a:endParaRPr sz="2400">
              <a:latin typeface="Orbitron SemiBold"/>
              <a:ea typeface="Orbitron SemiBold"/>
              <a:cs typeface="Orbitron SemiBold"/>
              <a:sym typeface="Orbitron SemiBold"/>
            </a:endParaRPr>
          </a:p>
        </p:txBody>
      </p:sp>
      <p:sp>
        <p:nvSpPr>
          <p:cNvPr id="425" name="Google Shape;425;p61"/>
          <p:cNvSpPr txBox="1">
            <a:spLocks noGrp="1"/>
          </p:cNvSpPr>
          <p:nvPr>
            <p:ph type="subTitle" idx="4294967295"/>
          </p:nvPr>
        </p:nvSpPr>
        <p:spPr>
          <a:xfrm>
            <a:off x="5229000" y="3967225"/>
            <a:ext cx="3561900" cy="87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accent6"/>
              </a:buClr>
              <a:buSzPts val="1400"/>
              <a:buFont typeface="Chakra Petch"/>
              <a:buNone/>
            </a:pPr>
            <a:r>
              <a:rPr lang="es-419"/>
              <a:t>Avatar, Primera película completa usando captura y renderizado 3D Fotorrealista para sus personajes y el mundo</a:t>
            </a:r>
            <a:endParaRPr sz="1400" b="0" i="0" u="none" strike="noStrike" cap="none">
              <a:solidFill>
                <a:schemeClr val="accent6"/>
              </a:solidFill>
              <a:latin typeface="Chakra Petch"/>
              <a:ea typeface="Chakra Petch"/>
              <a:cs typeface="Chakra Petch"/>
              <a:sym typeface="Chakra Petch"/>
            </a:endParaRPr>
          </a:p>
        </p:txBody>
      </p:sp>
      <p:sp>
        <p:nvSpPr>
          <p:cNvPr id="426" name="Google Shape;426;p61"/>
          <p:cNvSpPr txBox="1">
            <a:spLocks noGrp="1"/>
          </p:cNvSpPr>
          <p:nvPr>
            <p:ph type="title" idx="4294967295"/>
          </p:nvPr>
        </p:nvSpPr>
        <p:spPr>
          <a:xfrm>
            <a:off x="1297888"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01</a:t>
            </a:r>
            <a:endParaRPr sz="3000">
              <a:solidFill>
                <a:schemeClr val="accent3"/>
              </a:solidFill>
              <a:latin typeface="Orbitron SemiBold"/>
              <a:ea typeface="Orbitron SemiBold"/>
              <a:cs typeface="Orbitron SemiBold"/>
              <a:sym typeface="Orbitron SemiBold"/>
            </a:endParaRPr>
          </a:p>
        </p:txBody>
      </p:sp>
      <p:sp>
        <p:nvSpPr>
          <p:cNvPr id="427" name="Google Shape;427;p61"/>
          <p:cNvSpPr txBox="1">
            <a:spLocks noGrp="1"/>
          </p:cNvSpPr>
          <p:nvPr>
            <p:ph type="title" idx="4294967295"/>
          </p:nvPr>
        </p:nvSpPr>
        <p:spPr>
          <a:xfrm>
            <a:off x="3109809"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02</a:t>
            </a:r>
            <a:endParaRPr sz="3000">
              <a:solidFill>
                <a:schemeClr val="accent3"/>
              </a:solidFill>
              <a:latin typeface="Orbitron SemiBold"/>
              <a:ea typeface="Orbitron SemiBold"/>
              <a:cs typeface="Orbitron SemiBold"/>
              <a:sym typeface="Orbitron SemiBold"/>
            </a:endParaRPr>
          </a:p>
        </p:txBody>
      </p:sp>
      <p:sp>
        <p:nvSpPr>
          <p:cNvPr id="428" name="Google Shape;428;p61"/>
          <p:cNvSpPr txBox="1">
            <a:spLocks noGrp="1"/>
          </p:cNvSpPr>
          <p:nvPr>
            <p:ph type="title" idx="4294967295"/>
          </p:nvPr>
        </p:nvSpPr>
        <p:spPr>
          <a:xfrm>
            <a:off x="4921706"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03</a:t>
            </a:r>
            <a:endParaRPr sz="3000">
              <a:solidFill>
                <a:schemeClr val="accent3"/>
              </a:solidFill>
              <a:latin typeface="Orbitron SemiBold"/>
              <a:ea typeface="Orbitron SemiBold"/>
              <a:cs typeface="Orbitron SemiBold"/>
              <a:sym typeface="Orbitron SemiBold"/>
            </a:endParaRPr>
          </a:p>
        </p:txBody>
      </p:sp>
      <p:sp>
        <p:nvSpPr>
          <p:cNvPr id="429" name="Google Shape;429;p61"/>
          <p:cNvSpPr txBox="1">
            <a:spLocks noGrp="1"/>
          </p:cNvSpPr>
          <p:nvPr>
            <p:ph type="title" idx="4294967295"/>
          </p:nvPr>
        </p:nvSpPr>
        <p:spPr>
          <a:xfrm>
            <a:off x="6733622" y="2724622"/>
            <a:ext cx="868200" cy="58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s-419" sz="3000">
                <a:solidFill>
                  <a:schemeClr val="accent3"/>
                </a:solidFill>
                <a:latin typeface="Orbitron SemiBold"/>
                <a:ea typeface="Orbitron SemiBold"/>
                <a:cs typeface="Orbitron SemiBold"/>
                <a:sym typeface="Orbitron SemiBold"/>
              </a:rPr>
              <a:t>04</a:t>
            </a:r>
            <a:endParaRPr sz="3000">
              <a:solidFill>
                <a:schemeClr val="accent3"/>
              </a:solidFill>
              <a:latin typeface="Orbitron SemiBold"/>
              <a:ea typeface="Orbitron SemiBold"/>
              <a:cs typeface="Orbitron SemiBold"/>
              <a:sym typeface="Orbitron SemiBold"/>
            </a:endParaRPr>
          </a:p>
        </p:txBody>
      </p:sp>
      <p:cxnSp>
        <p:nvCxnSpPr>
          <p:cNvPr id="430" name="Google Shape;430;p61"/>
          <p:cNvCxnSpPr>
            <a:stCxn id="419" idx="2"/>
            <a:endCxn id="426" idx="0"/>
          </p:cNvCxnSpPr>
          <p:nvPr/>
        </p:nvCxnSpPr>
        <p:spPr>
          <a:xfrm>
            <a:off x="1731900" y="2516985"/>
            <a:ext cx="0" cy="207600"/>
          </a:xfrm>
          <a:prstGeom prst="straightConnector1">
            <a:avLst/>
          </a:prstGeom>
          <a:noFill/>
          <a:ln w="28575" cap="flat" cmpd="sng">
            <a:solidFill>
              <a:schemeClr val="accent4"/>
            </a:solidFill>
            <a:prstDash val="solid"/>
            <a:round/>
            <a:headEnd type="none" w="sm" len="sm"/>
            <a:tailEnd type="none" w="sm" len="sm"/>
          </a:ln>
        </p:spPr>
      </p:cxnSp>
      <p:cxnSp>
        <p:nvCxnSpPr>
          <p:cNvPr id="431" name="Google Shape;431;p61"/>
          <p:cNvCxnSpPr>
            <a:stCxn id="427" idx="2"/>
            <a:endCxn id="420" idx="0"/>
          </p:cNvCxnSpPr>
          <p:nvPr/>
        </p:nvCxnSpPr>
        <p:spPr>
          <a:xfrm>
            <a:off x="3543909" y="3313222"/>
            <a:ext cx="0" cy="207000"/>
          </a:xfrm>
          <a:prstGeom prst="straightConnector1">
            <a:avLst/>
          </a:prstGeom>
          <a:noFill/>
          <a:ln w="28575" cap="flat" cmpd="sng">
            <a:solidFill>
              <a:schemeClr val="accent4"/>
            </a:solidFill>
            <a:prstDash val="solid"/>
            <a:round/>
            <a:headEnd type="none" w="sm" len="sm"/>
            <a:tailEnd type="none" w="sm" len="sm"/>
          </a:ln>
        </p:spPr>
      </p:cxnSp>
      <p:cxnSp>
        <p:nvCxnSpPr>
          <p:cNvPr id="432" name="Google Shape;432;p61"/>
          <p:cNvCxnSpPr>
            <a:stCxn id="423" idx="2"/>
            <a:endCxn id="428" idx="0"/>
          </p:cNvCxnSpPr>
          <p:nvPr/>
        </p:nvCxnSpPr>
        <p:spPr>
          <a:xfrm flipH="1">
            <a:off x="5355750" y="2517175"/>
            <a:ext cx="8700" cy="207300"/>
          </a:xfrm>
          <a:prstGeom prst="straightConnector1">
            <a:avLst/>
          </a:prstGeom>
          <a:noFill/>
          <a:ln w="28575" cap="flat" cmpd="sng">
            <a:solidFill>
              <a:schemeClr val="accent4"/>
            </a:solidFill>
            <a:prstDash val="solid"/>
            <a:round/>
            <a:headEnd type="none" w="sm" len="sm"/>
            <a:tailEnd type="none" w="sm" len="sm"/>
          </a:ln>
        </p:spPr>
      </p:cxnSp>
      <p:cxnSp>
        <p:nvCxnSpPr>
          <p:cNvPr id="433" name="Google Shape;433;p61"/>
          <p:cNvCxnSpPr>
            <a:stCxn id="429" idx="2"/>
            <a:endCxn id="424" idx="0"/>
          </p:cNvCxnSpPr>
          <p:nvPr/>
        </p:nvCxnSpPr>
        <p:spPr>
          <a:xfrm>
            <a:off x="7167722" y="3313222"/>
            <a:ext cx="0" cy="130800"/>
          </a:xfrm>
          <a:prstGeom prst="straightConnector1">
            <a:avLst/>
          </a:prstGeom>
          <a:noFill/>
          <a:ln w="28575" cap="flat" cmpd="sng">
            <a:solidFill>
              <a:schemeClr val="accent4"/>
            </a:solidFill>
            <a:prstDash val="solid"/>
            <a:round/>
            <a:headEnd type="none" w="sm" len="sm"/>
            <a:tailEnd type="none" w="sm" len="sm"/>
          </a:ln>
        </p:spPr>
      </p:cxnSp>
      <p:cxnSp>
        <p:nvCxnSpPr>
          <p:cNvPr id="434" name="Google Shape;434;p61"/>
          <p:cNvCxnSpPr>
            <a:stCxn id="426" idx="3"/>
            <a:endCxn id="427" idx="1"/>
          </p:cNvCxnSpPr>
          <p:nvPr/>
        </p:nvCxnSpPr>
        <p:spPr>
          <a:xfrm>
            <a:off x="2166088" y="3018922"/>
            <a:ext cx="943800" cy="0"/>
          </a:xfrm>
          <a:prstGeom prst="straightConnector1">
            <a:avLst/>
          </a:prstGeom>
          <a:noFill/>
          <a:ln w="28575" cap="flat" cmpd="sng">
            <a:solidFill>
              <a:schemeClr val="accent4"/>
            </a:solidFill>
            <a:prstDash val="solid"/>
            <a:round/>
            <a:headEnd type="none" w="sm" len="sm"/>
            <a:tailEnd type="none" w="sm" len="sm"/>
          </a:ln>
        </p:spPr>
      </p:cxnSp>
      <p:cxnSp>
        <p:nvCxnSpPr>
          <p:cNvPr id="435" name="Google Shape;435;p61"/>
          <p:cNvCxnSpPr>
            <a:stCxn id="427" idx="3"/>
            <a:endCxn id="428" idx="1"/>
          </p:cNvCxnSpPr>
          <p:nvPr/>
        </p:nvCxnSpPr>
        <p:spPr>
          <a:xfrm>
            <a:off x="3978009" y="3018922"/>
            <a:ext cx="943800" cy="0"/>
          </a:xfrm>
          <a:prstGeom prst="straightConnector1">
            <a:avLst/>
          </a:prstGeom>
          <a:noFill/>
          <a:ln w="28575" cap="flat" cmpd="sng">
            <a:solidFill>
              <a:schemeClr val="accent4"/>
            </a:solidFill>
            <a:prstDash val="solid"/>
            <a:round/>
            <a:headEnd type="none" w="sm" len="sm"/>
            <a:tailEnd type="none" w="sm" len="sm"/>
          </a:ln>
        </p:spPr>
      </p:cxnSp>
      <p:cxnSp>
        <p:nvCxnSpPr>
          <p:cNvPr id="436" name="Google Shape;436;p61"/>
          <p:cNvCxnSpPr>
            <a:stCxn id="428" idx="3"/>
            <a:endCxn id="429" idx="1"/>
          </p:cNvCxnSpPr>
          <p:nvPr/>
        </p:nvCxnSpPr>
        <p:spPr>
          <a:xfrm>
            <a:off x="5789906" y="3018922"/>
            <a:ext cx="943800" cy="0"/>
          </a:xfrm>
          <a:prstGeom prst="straightConnector1">
            <a:avLst/>
          </a:prstGeom>
          <a:noFill/>
          <a:ln w="28575" cap="flat" cmpd="sng">
            <a:solidFill>
              <a:schemeClr val="accent4"/>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2"/>
          <p:cNvSpPr txBox="1">
            <a:spLocks noGrp="1"/>
          </p:cNvSpPr>
          <p:nvPr>
            <p:ph type="subTitle" idx="1"/>
          </p:nvPr>
        </p:nvSpPr>
        <p:spPr>
          <a:xfrm>
            <a:off x="378425" y="923925"/>
            <a:ext cx="2727600" cy="442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Películas</a:t>
            </a:r>
            <a:endParaRPr/>
          </a:p>
        </p:txBody>
      </p:sp>
      <p:sp>
        <p:nvSpPr>
          <p:cNvPr id="442" name="Google Shape;442;p62"/>
          <p:cNvSpPr txBox="1">
            <a:spLocks noGrp="1"/>
          </p:cNvSpPr>
          <p:nvPr>
            <p:ph type="subTitle" idx="2"/>
          </p:nvPr>
        </p:nvSpPr>
        <p:spPr>
          <a:xfrm>
            <a:off x="7248900" y="2366250"/>
            <a:ext cx="1670400"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Video</a:t>
            </a:r>
            <a:endParaRPr/>
          </a:p>
          <a:p>
            <a:pPr marL="0" lvl="0" indent="0" algn="ctr" rtl="0">
              <a:lnSpc>
                <a:spcPct val="100000"/>
              </a:lnSpc>
              <a:spcBef>
                <a:spcPts val="0"/>
              </a:spcBef>
              <a:spcAft>
                <a:spcPts val="0"/>
              </a:spcAft>
              <a:buSzPts val="2400"/>
              <a:buNone/>
            </a:pPr>
            <a:r>
              <a:rPr lang="es-419"/>
              <a:t>Games</a:t>
            </a:r>
            <a:endParaRPr/>
          </a:p>
        </p:txBody>
      </p:sp>
      <p:sp>
        <p:nvSpPr>
          <p:cNvPr id="443" name="Google Shape;443;p62"/>
          <p:cNvSpPr txBox="1">
            <a:spLocks noGrp="1"/>
          </p:cNvSpPr>
          <p:nvPr>
            <p:ph type="title"/>
          </p:nvPr>
        </p:nvSpPr>
        <p:spPr>
          <a:xfrm>
            <a:off x="287325" y="160050"/>
            <a:ext cx="3558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sz="3200"/>
              <a:t>Usos de CGI</a:t>
            </a:r>
            <a:endParaRPr sz="3200"/>
          </a:p>
        </p:txBody>
      </p:sp>
      <p:pic>
        <p:nvPicPr>
          <p:cNvPr id="444" name="Google Shape;444;p62"/>
          <p:cNvPicPr preferRelativeResize="0"/>
          <p:nvPr/>
        </p:nvPicPr>
        <p:blipFill>
          <a:blip r:embed="rId3">
            <a:alphaModFix/>
          </a:blip>
          <a:stretch>
            <a:fillRect/>
          </a:stretch>
        </p:blipFill>
        <p:spPr>
          <a:xfrm>
            <a:off x="378425" y="1395000"/>
            <a:ext cx="3376393" cy="1898300"/>
          </a:xfrm>
          <a:prstGeom prst="rect">
            <a:avLst/>
          </a:prstGeom>
          <a:noFill/>
          <a:ln>
            <a:noFill/>
          </a:ln>
        </p:spPr>
      </p:pic>
      <p:pic>
        <p:nvPicPr>
          <p:cNvPr id="445" name="Google Shape;445;p62"/>
          <p:cNvPicPr preferRelativeResize="0"/>
          <p:nvPr/>
        </p:nvPicPr>
        <p:blipFill rotWithShape="1">
          <a:blip r:embed="rId4">
            <a:alphaModFix/>
          </a:blip>
          <a:srcRect t="3864"/>
          <a:stretch/>
        </p:blipFill>
        <p:spPr>
          <a:xfrm>
            <a:off x="6019675" y="3227800"/>
            <a:ext cx="2772783" cy="1898300"/>
          </a:xfrm>
          <a:prstGeom prst="rect">
            <a:avLst/>
          </a:prstGeom>
          <a:noFill/>
          <a:ln>
            <a:noFill/>
          </a:ln>
        </p:spPr>
      </p:pic>
      <p:sp>
        <p:nvSpPr>
          <p:cNvPr id="446" name="Google Shape;446;p62"/>
          <p:cNvSpPr txBox="1">
            <a:spLocks noGrp="1"/>
          </p:cNvSpPr>
          <p:nvPr>
            <p:ph type="subTitle" idx="1"/>
          </p:nvPr>
        </p:nvSpPr>
        <p:spPr>
          <a:xfrm>
            <a:off x="3845925" y="245550"/>
            <a:ext cx="3753900" cy="81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Mundos Virtuales y Arquitectura</a:t>
            </a:r>
            <a:endParaRPr/>
          </a:p>
        </p:txBody>
      </p:sp>
      <p:pic>
        <p:nvPicPr>
          <p:cNvPr id="447" name="Google Shape;447;p62"/>
          <p:cNvPicPr preferRelativeResize="0"/>
          <p:nvPr/>
        </p:nvPicPr>
        <p:blipFill>
          <a:blip r:embed="rId5">
            <a:alphaModFix/>
          </a:blip>
          <a:stretch>
            <a:fillRect/>
          </a:stretch>
        </p:blipFill>
        <p:spPr>
          <a:xfrm>
            <a:off x="4101725" y="1151573"/>
            <a:ext cx="3078302" cy="1898289"/>
          </a:xfrm>
          <a:prstGeom prst="rect">
            <a:avLst/>
          </a:prstGeom>
          <a:noFill/>
          <a:ln>
            <a:noFill/>
          </a:ln>
        </p:spPr>
      </p:pic>
      <p:sp>
        <p:nvSpPr>
          <p:cNvPr id="448" name="Google Shape;448;p62"/>
          <p:cNvSpPr txBox="1">
            <a:spLocks noGrp="1"/>
          </p:cNvSpPr>
          <p:nvPr>
            <p:ph type="subTitle" idx="1"/>
          </p:nvPr>
        </p:nvSpPr>
        <p:spPr>
          <a:xfrm>
            <a:off x="287325" y="3827300"/>
            <a:ext cx="1988700" cy="699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s-419"/>
              <a:t>Medicina</a:t>
            </a:r>
            <a:endParaRPr/>
          </a:p>
        </p:txBody>
      </p:sp>
      <p:pic>
        <p:nvPicPr>
          <p:cNvPr id="449" name="Google Shape;449;p62"/>
          <p:cNvPicPr preferRelativeResize="0"/>
          <p:nvPr/>
        </p:nvPicPr>
        <p:blipFill rotWithShape="1">
          <a:blip r:embed="rId6">
            <a:alphaModFix/>
          </a:blip>
          <a:srcRect t="7483" b="7864"/>
          <a:stretch/>
        </p:blipFill>
        <p:spPr>
          <a:xfrm>
            <a:off x="2145150" y="3331050"/>
            <a:ext cx="2998450" cy="1694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406550" y="217050"/>
            <a:ext cx="770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500"/>
              <a:buNone/>
            </a:pPr>
            <a:r>
              <a:rPr lang="es-419"/>
              <a:t>Cómo se Hace el CGI?</a:t>
            </a:r>
            <a:endParaRPr/>
          </a:p>
        </p:txBody>
      </p:sp>
      <p:sp>
        <p:nvSpPr>
          <p:cNvPr id="455" name="Google Shape;455;p63"/>
          <p:cNvSpPr txBox="1">
            <a:spLocks noGrp="1"/>
          </p:cNvSpPr>
          <p:nvPr>
            <p:ph type="body" idx="4294967295"/>
          </p:nvPr>
        </p:nvSpPr>
        <p:spPr>
          <a:xfrm>
            <a:off x="142475" y="789750"/>
            <a:ext cx="5086500" cy="2883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Se puede crear de distintas formas:</a:t>
            </a:r>
            <a:endParaRPr sz="1600"/>
          </a:p>
          <a:p>
            <a:pPr marL="457200" lvl="0" indent="-330200" algn="just" rtl="0">
              <a:lnSpc>
                <a:spcPct val="100000"/>
              </a:lnSpc>
              <a:spcBef>
                <a:spcPts val="1000"/>
              </a:spcBef>
              <a:spcAft>
                <a:spcPts val="0"/>
              </a:spcAft>
              <a:buSzPts val="1600"/>
              <a:buChar char="●"/>
            </a:pPr>
            <a:r>
              <a:rPr lang="es-419" sz="1600"/>
              <a:t>El uso de algoritmos puede crear patrones fractales complejos.</a:t>
            </a:r>
            <a:endParaRPr sz="1600"/>
          </a:p>
          <a:p>
            <a:pPr marL="457200" lvl="0" indent="-330200" algn="just" rtl="0">
              <a:lnSpc>
                <a:spcPct val="100000"/>
              </a:lnSpc>
              <a:spcBef>
                <a:spcPts val="0"/>
              </a:spcBef>
              <a:spcAft>
                <a:spcPts val="0"/>
              </a:spcAft>
              <a:buSzPts val="1600"/>
              <a:buChar char="●"/>
            </a:pPr>
            <a:r>
              <a:rPr lang="es-419" sz="1600"/>
              <a:t>Los editores de imágenes 2D basados en píxeles pueden producir formas vectoriales.</a:t>
            </a:r>
            <a:endParaRPr sz="1600"/>
          </a:p>
          <a:p>
            <a:pPr marL="457200" lvl="0" indent="-330200" algn="just" rtl="0">
              <a:lnSpc>
                <a:spcPct val="100000"/>
              </a:lnSpc>
              <a:spcBef>
                <a:spcPts val="0"/>
              </a:spcBef>
              <a:spcAft>
                <a:spcPts val="0"/>
              </a:spcAft>
              <a:buSzPts val="1600"/>
              <a:buChar char="●"/>
            </a:pPr>
            <a:r>
              <a:rPr lang="es-419" sz="1600"/>
              <a:t>El software de gráficos 3D que generan desde simples formas, hasta formas complejas creadas a partir de triángulos y cuadriláteros planos.</a:t>
            </a:r>
            <a:endParaRPr sz="1600"/>
          </a:p>
        </p:txBody>
      </p:sp>
      <p:pic>
        <p:nvPicPr>
          <p:cNvPr id="456" name="Google Shape;456;p63"/>
          <p:cNvPicPr preferRelativeResize="0"/>
          <p:nvPr/>
        </p:nvPicPr>
        <p:blipFill>
          <a:blip r:embed="rId3">
            <a:alphaModFix/>
          </a:blip>
          <a:stretch>
            <a:fillRect/>
          </a:stretch>
        </p:blipFill>
        <p:spPr>
          <a:xfrm>
            <a:off x="6098100" y="103075"/>
            <a:ext cx="2806824" cy="1871200"/>
          </a:xfrm>
          <a:prstGeom prst="rect">
            <a:avLst/>
          </a:prstGeom>
          <a:noFill/>
          <a:ln>
            <a:noFill/>
          </a:ln>
        </p:spPr>
      </p:pic>
      <p:sp>
        <p:nvSpPr>
          <p:cNvPr id="457" name="Google Shape;457;p63"/>
          <p:cNvSpPr txBox="1">
            <a:spLocks noGrp="1"/>
          </p:cNvSpPr>
          <p:nvPr>
            <p:ph type="body" idx="4294967295"/>
          </p:nvPr>
        </p:nvSpPr>
        <p:spPr>
          <a:xfrm>
            <a:off x="5157750" y="2692850"/>
            <a:ext cx="3875400" cy="23508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419" sz="1600"/>
              <a:t>Para el renderizado de imágenes reales con CGI se usan distintos gadgets los cuales permiten y facilitan la captura y renderizado del cgi sobre estas como son:</a:t>
            </a:r>
            <a:endParaRPr sz="1600"/>
          </a:p>
          <a:p>
            <a:pPr marL="457200" lvl="0" indent="-330200" algn="just" rtl="0">
              <a:lnSpc>
                <a:spcPct val="100000"/>
              </a:lnSpc>
              <a:spcBef>
                <a:spcPts val="1000"/>
              </a:spcBef>
              <a:spcAft>
                <a:spcPts val="0"/>
              </a:spcAft>
              <a:buSzPts val="1600"/>
              <a:buChar char="●"/>
            </a:pPr>
            <a:r>
              <a:rPr lang="es-419" sz="1600"/>
              <a:t>Pantallas verdes</a:t>
            </a:r>
            <a:endParaRPr sz="1600"/>
          </a:p>
          <a:p>
            <a:pPr marL="457200" lvl="0" indent="-330200" algn="just" rtl="0">
              <a:lnSpc>
                <a:spcPct val="100000"/>
              </a:lnSpc>
              <a:spcBef>
                <a:spcPts val="0"/>
              </a:spcBef>
              <a:spcAft>
                <a:spcPts val="0"/>
              </a:spcAft>
              <a:buSzPts val="1600"/>
              <a:buChar char="●"/>
            </a:pPr>
            <a:r>
              <a:rPr lang="es-419" sz="1600"/>
              <a:t>Cámaras y trajes de captura de movimiento</a:t>
            </a:r>
            <a:endParaRPr sz="1600"/>
          </a:p>
        </p:txBody>
      </p:sp>
      <p:pic>
        <p:nvPicPr>
          <p:cNvPr id="458" name="Google Shape;458;p63"/>
          <p:cNvPicPr preferRelativeResize="0"/>
          <p:nvPr/>
        </p:nvPicPr>
        <p:blipFill>
          <a:blip r:embed="rId4">
            <a:alphaModFix/>
          </a:blip>
          <a:stretch>
            <a:fillRect/>
          </a:stretch>
        </p:blipFill>
        <p:spPr>
          <a:xfrm>
            <a:off x="142475" y="3360775"/>
            <a:ext cx="2148818" cy="1611625"/>
          </a:xfrm>
          <a:prstGeom prst="rect">
            <a:avLst/>
          </a:prstGeom>
          <a:noFill/>
          <a:ln>
            <a:noFill/>
          </a:ln>
        </p:spPr>
      </p:pic>
      <p:pic>
        <p:nvPicPr>
          <p:cNvPr id="459" name="Google Shape;459;p63"/>
          <p:cNvPicPr preferRelativeResize="0"/>
          <p:nvPr/>
        </p:nvPicPr>
        <p:blipFill rotWithShape="1">
          <a:blip r:embed="rId5">
            <a:alphaModFix/>
          </a:blip>
          <a:srcRect r="12823"/>
          <a:stretch/>
        </p:blipFill>
        <p:spPr>
          <a:xfrm>
            <a:off x="2291300" y="3163050"/>
            <a:ext cx="2806825" cy="1809350"/>
          </a:xfrm>
          <a:prstGeom prst="rect">
            <a:avLst/>
          </a:prstGeom>
          <a:noFill/>
          <a:ln>
            <a:noFill/>
          </a:ln>
        </p:spPr>
      </p:pic>
      <p:pic>
        <p:nvPicPr>
          <p:cNvPr id="460" name="Google Shape;460;p63"/>
          <p:cNvPicPr preferRelativeResize="0"/>
          <p:nvPr/>
        </p:nvPicPr>
        <p:blipFill>
          <a:blip r:embed="rId6">
            <a:alphaModFix/>
          </a:blip>
          <a:stretch>
            <a:fillRect/>
          </a:stretch>
        </p:blipFill>
        <p:spPr>
          <a:xfrm>
            <a:off x="5228975" y="1325150"/>
            <a:ext cx="2644224" cy="13677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keting Challenges of VR by Slidesgo">
  <a:themeElements>
    <a:clrScheme name="Simple Light">
      <a:dk1>
        <a:srgbClr val="010D26"/>
      </a:dk1>
      <a:lt1>
        <a:srgbClr val="8509FB"/>
      </a:lt1>
      <a:dk2>
        <a:srgbClr val="D026E1"/>
      </a:dk2>
      <a:lt2>
        <a:srgbClr val="BF28A3"/>
      </a:lt2>
      <a:accent1>
        <a:srgbClr val="C84992"/>
      </a:accent1>
      <a:accent2>
        <a:srgbClr val="DD8F89"/>
      </a:accent2>
      <a:accent3>
        <a:srgbClr val="F3D3A0"/>
      </a:accent3>
      <a:accent4>
        <a:srgbClr val="63B0FC"/>
      </a:accent4>
      <a:accent5>
        <a:srgbClr val="A0EBDC"/>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1881</Words>
  <Application>Microsoft Office PowerPoint</Application>
  <PresentationFormat>On-screen Show (16:9)</PresentationFormat>
  <Paragraphs>127</Paragraphs>
  <Slides>30</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Orbitron SemiBold</vt:lpstr>
      <vt:lpstr>Orbitron</vt:lpstr>
      <vt:lpstr>Anaheim</vt:lpstr>
      <vt:lpstr>Orbitron Black</vt:lpstr>
      <vt:lpstr>Bebas Neue</vt:lpstr>
      <vt:lpstr>Arial</vt:lpstr>
      <vt:lpstr>Chakra Petch</vt:lpstr>
      <vt:lpstr>Simple Light</vt:lpstr>
      <vt:lpstr>Marketing Challenges of VR by Slidesgo</vt:lpstr>
      <vt:lpstr>CGI: UN NUEVO MUNDO </vt:lpstr>
      <vt:lpstr>Introducción</vt:lpstr>
      <vt:lpstr>PowerPoint Presentation</vt:lpstr>
      <vt:lpstr>Introducción</vt:lpstr>
      <vt:lpstr>Definición de CGI</vt:lpstr>
      <vt:lpstr>Definición de CGI</vt:lpstr>
      <vt:lpstr>Historia del CGI</vt:lpstr>
      <vt:lpstr>Usos de CGI</vt:lpstr>
      <vt:lpstr>Cómo se Hace el CGI?</vt:lpstr>
      <vt:lpstr>Problema</vt:lpstr>
      <vt:lpstr>Problemas de Usar CGI</vt:lpstr>
      <vt:lpstr>PowerPoint Presentation</vt:lpstr>
      <vt:lpstr>Estado del Arte</vt:lpstr>
      <vt:lpstr>Simuladores Computacionales</vt:lpstr>
      <vt:lpstr>Animación 3D - Entretenimiento </vt:lpstr>
      <vt:lpstr>Animación 3D - Entretenimiento</vt:lpstr>
      <vt:lpstr>Realismo del CGI en Películas</vt:lpstr>
      <vt:lpstr>PowerPoint Presentation</vt:lpstr>
      <vt:lpstr>Motores de videojuegos</vt:lpstr>
      <vt:lpstr>PowerPoint Presentation</vt:lpstr>
      <vt:lpstr>Nuestra Aproximación</vt:lpstr>
      <vt:lpstr>Hacer del CGI más accesible</vt:lpstr>
      <vt:lpstr>Facilidad de uso </vt:lpstr>
      <vt:lpstr>Facilidad de uso </vt:lpstr>
      <vt:lpstr>Apartado técnico - Solución </vt:lpstr>
      <vt:lpstr>Apartado técnico - Alcance </vt:lpstr>
      <vt:lpstr>Apartado técnico - Infraestructura </vt:lpstr>
      <vt:lpstr>Apartado técnico - Framework </vt:lpstr>
      <vt:lpstr>Muchas Gracias!</vt:lpstr>
      <vt:lpstr>Referencias Consultadas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CGI: UN NUEVO MUNDO </dc:title>
  <cp:lastModifiedBy>Adrian Alberto Gutierrez Leal</cp:lastModifiedBy>
  <cp:revision>4</cp:revision>
  <dcterms:modified xsi:type="dcterms:W3CDTF">2022-05-22T17:03:36Z</dcterms:modified>
</cp:coreProperties>
</file>